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4" r:id="rId3"/>
    <p:sldMasterId id="2147483718" r:id="rId4"/>
    <p:sldMasterId id="2147483744" r:id="rId5"/>
  </p:sldMasterIdLst>
  <p:notesMasterIdLst>
    <p:notesMasterId r:id="rId22"/>
  </p:notesMasterIdLst>
  <p:sldIdLst>
    <p:sldId id="257" r:id="rId6"/>
    <p:sldId id="281" r:id="rId7"/>
    <p:sldId id="265" r:id="rId8"/>
    <p:sldId id="271" r:id="rId9"/>
    <p:sldId id="272" r:id="rId10"/>
    <p:sldId id="270" r:id="rId11"/>
    <p:sldId id="274" r:id="rId12"/>
    <p:sldId id="275" r:id="rId13"/>
    <p:sldId id="276" r:id="rId14"/>
    <p:sldId id="277" r:id="rId15"/>
    <p:sldId id="278" r:id="rId16"/>
    <p:sldId id="279" r:id="rId17"/>
    <p:sldId id="273" r:id="rId18"/>
    <p:sldId id="269" r:id="rId19"/>
    <p:sldId id="262" r:id="rId20"/>
    <p:sldId id="26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2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e-nwpa7001bon\FFU\Pinniped\2018\Bi-weekly%20reports\Abundance%20Summary%20Stats%20and%20Charts%20KST%20edit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e-nwpa7001bon\FFU\Pinniped\2018\Bi-weekly%20reports\Abundance%20Summary%20Stats%20and%20Charts%20KST%20edi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SSL Daily</a:t>
            </a:r>
            <a:r>
              <a:rPr lang="en-US" baseline="0"/>
              <a:t> Abundance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0244322984814292E-2"/>
          <c:y val="0.17031521707231087"/>
          <c:w val="0.94150057947194021"/>
          <c:h val="0.51745408710828189"/>
        </c:manualLayout>
      </c:layout>
      <c:areaChart>
        <c:grouping val="standard"/>
        <c:varyColors val="0"/>
        <c:ser>
          <c:idx val="3"/>
          <c:order val="3"/>
          <c:tx>
            <c:v>2008-2014 Average per Day*</c:v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'NEW Abundance Starting July'!$AX$2:$AX$367</c:f>
              <c:numCache>
                <c:formatCode>General</c:formatCode>
                <c:ptCount val="36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2</c:v>
                </c:pt>
                <c:pt idx="51">
                  <c:v>2.5</c:v>
                </c:pt>
                <c:pt idx="52">
                  <c:v>2.5</c:v>
                </c:pt>
                <c:pt idx="53">
                  <c:v>2.5</c:v>
                </c:pt>
                <c:pt idx="54">
                  <c:v>2.5</c:v>
                </c:pt>
                <c:pt idx="55">
                  <c:v>2.5</c:v>
                </c:pt>
                <c:pt idx="56">
                  <c:v>3</c:v>
                </c:pt>
                <c:pt idx="57">
                  <c:v>3</c:v>
                </c:pt>
                <c:pt idx="58">
                  <c:v>3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2.5</c:v>
                </c:pt>
                <c:pt idx="65">
                  <c:v>2</c:v>
                </c:pt>
                <c:pt idx="66">
                  <c:v>2.25</c:v>
                </c:pt>
                <c:pt idx="67">
                  <c:v>2.25</c:v>
                </c:pt>
                <c:pt idx="68">
                  <c:v>2.25</c:v>
                </c:pt>
                <c:pt idx="69">
                  <c:v>2.75</c:v>
                </c:pt>
                <c:pt idx="70">
                  <c:v>2.25</c:v>
                </c:pt>
                <c:pt idx="71">
                  <c:v>2.25</c:v>
                </c:pt>
                <c:pt idx="72">
                  <c:v>3.5</c:v>
                </c:pt>
                <c:pt idx="73">
                  <c:v>3.5</c:v>
                </c:pt>
                <c:pt idx="74">
                  <c:v>3.5</c:v>
                </c:pt>
                <c:pt idx="75">
                  <c:v>3.5</c:v>
                </c:pt>
                <c:pt idx="76">
                  <c:v>4.75</c:v>
                </c:pt>
                <c:pt idx="77">
                  <c:v>4.25</c:v>
                </c:pt>
                <c:pt idx="78">
                  <c:v>4.25</c:v>
                </c:pt>
                <c:pt idx="79">
                  <c:v>4</c:v>
                </c:pt>
                <c:pt idx="80">
                  <c:v>3.75</c:v>
                </c:pt>
                <c:pt idx="81">
                  <c:v>4.25</c:v>
                </c:pt>
                <c:pt idx="82">
                  <c:v>4.25</c:v>
                </c:pt>
                <c:pt idx="83">
                  <c:v>4</c:v>
                </c:pt>
                <c:pt idx="84">
                  <c:v>2.75</c:v>
                </c:pt>
                <c:pt idx="85">
                  <c:v>1.5</c:v>
                </c:pt>
                <c:pt idx="86">
                  <c:v>9</c:v>
                </c:pt>
                <c:pt idx="87">
                  <c:v>9.75</c:v>
                </c:pt>
                <c:pt idx="88">
                  <c:v>9</c:v>
                </c:pt>
                <c:pt idx="89">
                  <c:v>9</c:v>
                </c:pt>
                <c:pt idx="90">
                  <c:v>8.75</c:v>
                </c:pt>
                <c:pt idx="91">
                  <c:v>6.5</c:v>
                </c:pt>
                <c:pt idx="92">
                  <c:v>4.666666666666667</c:v>
                </c:pt>
                <c:pt idx="93">
                  <c:v>6.666666666666667</c:v>
                </c:pt>
                <c:pt idx="94">
                  <c:v>4.375</c:v>
                </c:pt>
                <c:pt idx="95">
                  <c:v>6.375</c:v>
                </c:pt>
                <c:pt idx="96">
                  <c:v>6.125</c:v>
                </c:pt>
                <c:pt idx="97">
                  <c:v>5.875</c:v>
                </c:pt>
                <c:pt idx="98">
                  <c:v>5.25</c:v>
                </c:pt>
                <c:pt idx="99">
                  <c:v>5.375</c:v>
                </c:pt>
                <c:pt idx="100">
                  <c:v>8.5</c:v>
                </c:pt>
                <c:pt idx="101">
                  <c:v>7.625</c:v>
                </c:pt>
                <c:pt idx="102">
                  <c:v>7</c:v>
                </c:pt>
                <c:pt idx="103">
                  <c:v>6.75</c:v>
                </c:pt>
                <c:pt idx="104">
                  <c:v>7.5</c:v>
                </c:pt>
                <c:pt idx="105">
                  <c:v>6.625</c:v>
                </c:pt>
                <c:pt idx="106">
                  <c:v>7.125</c:v>
                </c:pt>
                <c:pt idx="107">
                  <c:v>7.375</c:v>
                </c:pt>
                <c:pt idx="108">
                  <c:v>7</c:v>
                </c:pt>
                <c:pt idx="109">
                  <c:v>9.25</c:v>
                </c:pt>
                <c:pt idx="110">
                  <c:v>9.5</c:v>
                </c:pt>
                <c:pt idx="111">
                  <c:v>9.5</c:v>
                </c:pt>
                <c:pt idx="112">
                  <c:v>10.5</c:v>
                </c:pt>
                <c:pt idx="113">
                  <c:v>8.875</c:v>
                </c:pt>
                <c:pt idx="114">
                  <c:v>9.375</c:v>
                </c:pt>
                <c:pt idx="115">
                  <c:v>9.375</c:v>
                </c:pt>
                <c:pt idx="116">
                  <c:v>9.375</c:v>
                </c:pt>
                <c:pt idx="117">
                  <c:v>10.625</c:v>
                </c:pt>
                <c:pt idx="118">
                  <c:v>10.25</c:v>
                </c:pt>
                <c:pt idx="119">
                  <c:v>10.75</c:v>
                </c:pt>
                <c:pt idx="120">
                  <c:v>6.25</c:v>
                </c:pt>
                <c:pt idx="121">
                  <c:v>5.5</c:v>
                </c:pt>
                <c:pt idx="122">
                  <c:v>6.375</c:v>
                </c:pt>
                <c:pt idx="123">
                  <c:v>7.875</c:v>
                </c:pt>
                <c:pt idx="124">
                  <c:v>8.125</c:v>
                </c:pt>
                <c:pt idx="125">
                  <c:v>8.875</c:v>
                </c:pt>
                <c:pt idx="126">
                  <c:v>9.5</c:v>
                </c:pt>
                <c:pt idx="127">
                  <c:v>7.625</c:v>
                </c:pt>
                <c:pt idx="128">
                  <c:v>7.375</c:v>
                </c:pt>
                <c:pt idx="129">
                  <c:v>8.5</c:v>
                </c:pt>
                <c:pt idx="130">
                  <c:v>10.75</c:v>
                </c:pt>
                <c:pt idx="131">
                  <c:v>10.25</c:v>
                </c:pt>
                <c:pt idx="132">
                  <c:v>10.25</c:v>
                </c:pt>
                <c:pt idx="133">
                  <c:v>9.875</c:v>
                </c:pt>
                <c:pt idx="134">
                  <c:v>9.375</c:v>
                </c:pt>
                <c:pt idx="135">
                  <c:v>7.125</c:v>
                </c:pt>
                <c:pt idx="136">
                  <c:v>7.75</c:v>
                </c:pt>
                <c:pt idx="137">
                  <c:v>10.5</c:v>
                </c:pt>
                <c:pt idx="138">
                  <c:v>10.875</c:v>
                </c:pt>
                <c:pt idx="139">
                  <c:v>11</c:v>
                </c:pt>
                <c:pt idx="140">
                  <c:v>12.375</c:v>
                </c:pt>
                <c:pt idx="141">
                  <c:v>8.75</c:v>
                </c:pt>
                <c:pt idx="142">
                  <c:v>13</c:v>
                </c:pt>
                <c:pt idx="143">
                  <c:v>9.25</c:v>
                </c:pt>
                <c:pt idx="144">
                  <c:v>12.25</c:v>
                </c:pt>
                <c:pt idx="145">
                  <c:v>12.25</c:v>
                </c:pt>
                <c:pt idx="146">
                  <c:v>13.125</c:v>
                </c:pt>
                <c:pt idx="147">
                  <c:v>12.75</c:v>
                </c:pt>
                <c:pt idx="148">
                  <c:v>13.375</c:v>
                </c:pt>
                <c:pt idx="149">
                  <c:v>12.125</c:v>
                </c:pt>
                <c:pt idx="150">
                  <c:v>10.375</c:v>
                </c:pt>
                <c:pt idx="151">
                  <c:v>10.875</c:v>
                </c:pt>
                <c:pt idx="152">
                  <c:v>6.25</c:v>
                </c:pt>
                <c:pt idx="153">
                  <c:v>3.625</c:v>
                </c:pt>
                <c:pt idx="154">
                  <c:v>7.625</c:v>
                </c:pt>
                <c:pt idx="155">
                  <c:v>6.5</c:v>
                </c:pt>
                <c:pt idx="156">
                  <c:v>5.25</c:v>
                </c:pt>
                <c:pt idx="157">
                  <c:v>7.875</c:v>
                </c:pt>
                <c:pt idx="158">
                  <c:v>10.125</c:v>
                </c:pt>
                <c:pt idx="159">
                  <c:v>8.5</c:v>
                </c:pt>
                <c:pt idx="160">
                  <c:v>12</c:v>
                </c:pt>
                <c:pt idx="161">
                  <c:v>8.125</c:v>
                </c:pt>
                <c:pt idx="162">
                  <c:v>5.875</c:v>
                </c:pt>
                <c:pt idx="163">
                  <c:v>8.25</c:v>
                </c:pt>
                <c:pt idx="164">
                  <c:v>9.125</c:v>
                </c:pt>
                <c:pt idx="165">
                  <c:v>7.125</c:v>
                </c:pt>
                <c:pt idx="166">
                  <c:v>7</c:v>
                </c:pt>
                <c:pt idx="167">
                  <c:v>6.375</c:v>
                </c:pt>
                <c:pt idx="168">
                  <c:v>6.625</c:v>
                </c:pt>
                <c:pt idx="169">
                  <c:v>6.625</c:v>
                </c:pt>
                <c:pt idx="170">
                  <c:v>5.125</c:v>
                </c:pt>
                <c:pt idx="171">
                  <c:v>6.5</c:v>
                </c:pt>
                <c:pt idx="172">
                  <c:v>8.125</c:v>
                </c:pt>
                <c:pt idx="173">
                  <c:v>7.875</c:v>
                </c:pt>
                <c:pt idx="174">
                  <c:v>7.875</c:v>
                </c:pt>
                <c:pt idx="175">
                  <c:v>7.5</c:v>
                </c:pt>
                <c:pt idx="176">
                  <c:v>6.125</c:v>
                </c:pt>
                <c:pt idx="177">
                  <c:v>8.125</c:v>
                </c:pt>
                <c:pt idx="178">
                  <c:v>8.125</c:v>
                </c:pt>
                <c:pt idx="179">
                  <c:v>10.125</c:v>
                </c:pt>
                <c:pt idx="180">
                  <c:v>8.625</c:v>
                </c:pt>
                <c:pt idx="181">
                  <c:v>8.625</c:v>
                </c:pt>
                <c:pt idx="182">
                  <c:v>8.625</c:v>
                </c:pt>
                <c:pt idx="183">
                  <c:v>8.625</c:v>
                </c:pt>
                <c:pt idx="184">
                  <c:v>5.2</c:v>
                </c:pt>
                <c:pt idx="185">
                  <c:v>5.6</c:v>
                </c:pt>
                <c:pt idx="186">
                  <c:v>6.2</c:v>
                </c:pt>
                <c:pt idx="187">
                  <c:v>7.1</c:v>
                </c:pt>
                <c:pt idx="188">
                  <c:v>6.083333333333333</c:v>
                </c:pt>
                <c:pt idx="189">
                  <c:v>7.166666666666667</c:v>
                </c:pt>
                <c:pt idx="190">
                  <c:v>9.2857142857142865</c:v>
                </c:pt>
                <c:pt idx="191">
                  <c:v>7.375</c:v>
                </c:pt>
                <c:pt idx="192">
                  <c:v>7.1875</c:v>
                </c:pt>
                <c:pt idx="193">
                  <c:v>7.75</c:v>
                </c:pt>
                <c:pt idx="194">
                  <c:v>8.375</c:v>
                </c:pt>
                <c:pt idx="195">
                  <c:v>7.5</c:v>
                </c:pt>
                <c:pt idx="196">
                  <c:v>6.5</c:v>
                </c:pt>
                <c:pt idx="197">
                  <c:v>6.5</c:v>
                </c:pt>
                <c:pt idx="198">
                  <c:v>7.125</c:v>
                </c:pt>
                <c:pt idx="199">
                  <c:v>8.0625</c:v>
                </c:pt>
                <c:pt idx="200">
                  <c:v>9</c:v>
                </c:pt>
                <c:pt idx="201">
                  <c:v>7.8125</c:v>
                </c:pt>
                <c:pt idx="202">
                  <c:v>8.1875</c:v>
                </c:pt>
                <c:pt idx="203">
                  <c:v>9.3125</c:v>
                </c:pt>
                <c:pt idx="204">
                  <c:v>9</c:v>
                </c:pt>
                <c:pt idx="205">
                  <c:v>9.75</c:v>
                </c:pt>
                <c:pt idx="206">
                  <c:v>10.75</c:v>
                </c:pt>
                <c:pt idx="207">
                  <c:v>8.75</c:v>
                </c:pt>
                <c:pt idx="208">
                  <c:v>10.75</c:v>
                </c:pt>
                <c:pt idx="209">
                  <c:v>10.875</c:v>
                </c:pt>
                <c:pt idx="210">
                  <c:v>8.25</c:v>
                </c:pt>
                <c:pt idx="211">
                  <c:v>9.375</c:v>
                </c:pt>
                <c:pt idx="212">
                  <c:v>9.75</c:v>
                </c:pt>
                <c:pt idx="213">
                  <c:v>9</c:v>
                </c:pt>
                <c:pt idx="214">
                  <c:v>8.5</c:v>
                </c:pt>
                <c:pt idx="215">
                  <c:v>7.5625</c:v>
                </c:pt>
                <c:pt idx="216">
                  <c:v>9.25</c:v>
                </c:pt>
                <c:pt idx="217">
                  <c:v>8.75</c:v>
                </c:pt>
                <c:pt idx="218">
                  <c:v>9.75</c:v>
                </c:pt>
                <c:pt idx="219">
                  <c:v>8.375</c:v>
                </c:pt>
                <c:pt idx="220">
                  <c:v>8.625</c:v>
                </c:pt>
                <c:pt idx="221">
                  <c:v>8.875</c:v>
                </c:pt>
                <c:pt idx="222">
                  <c:v>8.5625</c:v>
                </c:pt>
                <c:pt idx="223">
                  <c:v>7.9375</c:v>
                </c:pt>
                <c:pt idx="224">
                  <c:v>6.9375</c:v>
                </c:pt>
                <c:pt idx="225">
                  <c:v>8.125</c:v>
                </c:pt>
                <c:pt idx="226">
                  <c:v>6.875</c:v>
                </c:pt>
                <c:pt idx="227">
                  <c:v>8.125</c:v>
                </c:pt>
                <c:pt idx="228">
                  <c:v>7.625</c:v>
                </c:pt>
                <c:pt idx="229">
                  <c:v>9.125</c:v>
                </c:pt>
                <c:pt idx="230">
                  <c:v>10.4375</c:v>
                </c:pt>
                <c:pt idx="231">
                  <c:v>9</c:v>
                </c:pt>
                <c:pt idx="232">
                  <c:v>8.6875</c:v>
                </c:pt>
                <c:pt idx="233">
                  <c:v>8</c:v>
                </c:pt>
                <c:pt idx="234">
                  <c:v>9.125</c:v>
                </c:pt>
                <c:pt idx="235">
                  <c:v>9</c:v>
                </c:pt>
                <c:pt idx="236">
                  <c:v>11.3125</c:v>
                </c:pt>
                <c:pt idx="237">
                  <c:v>11.4375</c:v>
                </c:pt>
                <c:pt idx="238">
                  <c:v>11.75</c:v>
                </c:pt>
                <c:pt idx="239">
                  <c:v>11.25</c:v>
                </c:pt>
                <c:pt idx="240">
                  <c:v>9.125</c:v>
                </c:pt>
                <c:pt idx="241">
                  <c:v>9.875</c:v>
                </c:pt>
                <c:pt idx="242">
                  <c:v>12</c:v>
                </c:pt>
                <c:pt idx="243">
                  <c:v>10.5</c:v>
                </c:pt>
                <c:pt idx="244">
                  <c:v>12</c:v>
                </c:pt>
                <c:pt idx="245">
                  <c:v>11.375</c:v>
                </c:pt>
                <c:pt idx="246">
                  <c:v>9.375</c:v>
                </c:pt>
                <c:pt idx="247">
                  <c:v>6.125</c:v>
                </c:pt>
                <c:pt idx="248">
                  <c:v>7.875</c:v>
                </c:pt>
                <c:pt idx="249">
                  <c:v>7.75</c:v>
                </c:pt>
                <c:pt idx="250">
                  <c:v>6.125</c:v>
                </c:pt>
                <c:pt idx="251">
                  <c:v>7.6875</c:v>
                </c:pt>
                <c:pt idx="252">
                  <c:v>8.8125</c:v>
                </c:pt>
                <c:pt idx="253">
                  <c:v>8.375</c:v>
                </c:pt>
                <c:pt idx="254">
                  <c:v>9.25</c:v>
                </c:pt>
                <c:pt idx="255">
                  <c:v>8.625</c:v>
                </c:pt>
                <c:pt idx="256">
                  <c:v>7.75</c:v>
                </c:pt>
                <c:pt idx="257">
                  <c:v>8.5</c:v>
                </c:pt>
                <c:pt idx="258">
                  <c:v>8.6875</c:v>
                </c:pt>
                <c:pt idx="259">
                  <c:v>9.6875</c:v>
                </c:pt>
                <c:pt idx="260">
                  <c:v>8.75</c:v>
                </c:pt>
                <c:pt idx="261">
                  <c:v>9.75</c:v>
                </c:pt>
                <c:pt idx="262">
                  <c:v>7.875</c:v>
                </c:pt>
                <c:pt idx="263">
                  <c:v>9.75</c:v>
                </c:pt>
                <c:pt idx="264">
                  <c:v>9.375</c:v>
                </c:pt>
                <c:pt idx="265">
                  <c:v>8.3125</c:v>
                </c:pt>
                <c:pt idx="266">
                  <c:v>7.3125</c:v>
                </c:pt>
                <c:pt idx="267">
                  <c:v>7.75</c:v>
                </c:pt>
                <c:pt idx="268">
                  <c:v>7.625</c:v>
                </c:pt>
                <c:pt idx="269">
                  <c:v>11.375</c:v>
                </c:pt>
                <c:pt idx="270">
                  <c:v>9.125</c:v>
                </c:pt>
                <c:pt idx="271">
                  <c:v>8.375</c:v>
                </c:pt>
                <c:pt idx="272">
                  <c:v>9.375</c:v>
                </c:pt>
                <c:pt idx="273">
                  <c:v>10.25</c:v>
                </c:pt>
                <c:pt idx="274">
                  <c:v>10.625</c:v>
                </c:pt>
                <c:pt idx="275">
                  <c:v>12</c:v>
                </c:pt>
                <c:pt idx="276">
                  <c:v>11.5</c:v>
                </c:pt>
                <c:pt idx="277">
                  <c:v>13.5</c:v>
                </c:pt>
                <c:pt idx="278">
                  <c:v>12.25</c:v>
                </c:pt>
                <c:pt idx="279">
                  <c:v>15.1875</c:v>
                </c:pt>
                <c:pt idx="280">
                  <c:v>12.1875</c:v>
                </c:pt>
                <c:pt idx="281">
                  <c:v>13.25</c:v>
                </c:pt>
                <c:pt idx="282">
                  <c:v>14.375</c:v>
                </c:pt>
                <c:pt idx="283">
                  <c:v>14.125</c:v>
                </c:pt>
                <c:pt idx="284">
                  <c:v>14.75</c:v>
                </c:pt>
                <c:pt idx="285">
                  <c:v>18.875</c:v>
                </c:pt>
                <c:pt idx="286">
                  <c:v>18.625</c:v>
                </c:pt>
                <c:pt idx="287">
                  <c:v>15.5625</c:v>
                </c:pt>
                <c:pt idx="288">
                  <c:v>18.5</c:v>
                </c:pt>
                <c:pt idx="289">
                  <c:v>20.25</c:v>
                </c:pt>
                <c:pt idx="290">
                  <c:v>20.125</c:v>
                </c:pt>
                <c:pt idx="291">
                  <c:v>22.625</c:v>
                </c:pt>
                <c:pt idx="292">
                  <c:v>19.25</c:v>
                </c:pt>
                <c:pt idx="293">
                  <c:v>20.8125</c:v>
                </c:pt>
                <c:pt idx="294">
                  <c:v>21.1875</c:v>
                </c:pt>
                <c:pt idx="295">
                  <c:v>22.75</c:v>
                </c:pt>
                <c:pt idx="296">
                  <c:v>21.375</c:v>
                </c:pt>
                <c:pt idx="297">
                  <c:v>24</c:v>
                </c:pt>
                <c:pt idx="298">
                  <c:v>21</c:v>
                </c:pt>
                <c:pt idx="299">
                  <c:v>22.625</c:v>
                </c:pt>
                <c:pt idx="300">
                  <c:v>22.625</c:v>
                </c:pt>
                <c:pt idx="301">
                  <c:v>19.875</c:v>
                </c:pt>
                <c:pt idx="302">
                  <c:v>17.5</c:v>
                </c:pt>
                <c:pt idx="303">
                  <c:v>16.375</c:v>
                </c:pt>
                <c:pt idx="304">
                  <c:v>15.375</c:v>
                </c:pt>
                <c:pt idx="305">
                  <c:v>13.75</c:v>
                </c:pt>
                <c:pt idx="306">
                  <c:v>15.375</c:v>
                </c:pt>
                <c:pt idx="307">
                  <c:v>13.75</c:v>
                </c:pt>
                <c:pt idx="308">
                  <c:v>14.5</c:v>
                </c:pt>
                <c:pt idx="309">
                  <c:v>13</c:v>
                </c:pt>
                <c:pt idx="310">
                  <c:v>10</c:v>
                </c:pt>
                <c:pt idx="311">
                  <c:v>8.625</c:v>
                </c:pt>
                <c:pt idx="312">
                  <c:v>8.25</c:v>
                </c:pt>
                <c:pt idx="313">
                  <c:v>7.25</c:v>
                </c:pt>
                <c:pt idx="314">
                  <c:v>5.875</c:v>
                </c:pt>
                <c:pt idx="315">
                  <c:v>5.625</c:v>
                </c:pt>
                <c:pt idx="316">
                  <c:v>4.5</c:v>
                </c:pt>
                <c:pt idx="317">
                  <c:v>4.25</c:v>
                </c:pt>
                <c:pt idx="318">
                  <c:v>2.375</c:v>
                </c:pt>
                <c:pt idx="319">
                  <c:v>1.75</c:v>
                </c:pt>
                <c:pt idx="320">
                  <c:v>1</c:v>
                </c:pt>
                <c:pt idx="321">
                  <c:v>0.75</c:v>
                </c:pt>
                <c:pt idx="322">
                  <c:v>0.625</c:v>
                </c:pt>
                <c:pt idx="323">
                  <c:v>0.375</c:v>
                </c:pt>
                <c:pt idx="324">
                  <c:v>0.5</c:v>
                </c:pt>
                <c:pt idx="325">
                  <c:v>0.375</c:v>
                </c:pt>
                <c:pt idx="326">
                  <c:v>0.375</c:v>
                </c:pt>
                <c:pt idx="327">
                  <c:v>0.5</c:v>
                </c:pt>
                <c:pt idx="328">
                  <c:v>0.3125</c:v>
                </c:pt>
                <c:pt idx="329">
                  <c:v>0.5</c:v>
                </c:pt>
                <c:pt idx="330">
                  <c:v>0.4375</c:v>
                </c:pt>
                <c:pt idx="331">
                  <c:v>0.375</c:v>
                </c:pt>
                <c:pt idx="332">
                  <c:v>0.5714285714285714</c:v>
                </c:pt>
                <c:pt idx="333">
                  <c:v>0.35714285714285715</c:v>
                </c:pt>
                <c:pt idx="334">
                  <c:v>0.2</c:v>
                </c:pt>
                <c:pt idx="335">
                  <c:v>0.2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4715592"/>
        <c:axId val="534715984"/>
      </c:areaChart>
      <c:lineChart>
        <c:grouping val="standard"/>
        <c:varyColors val="0"/>
        <c:ser>
          <c:idx val="4"/>
          <c:order val="4"/>
          <c:tx>
            <c:v>2015 - 2017 Average Per Day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'NEW Abundance Starting July'!$A$2:$A$367</c:f>
              <c:numCache>
                <c:formatCode>m/d</c:formatCode>
                <c:ptCount val="366"/>
                <c:pt idx="0">
                  <c:v>42917</c:v>
                </c:pt>
                <c:pt idx="1">
                  <c:v>42918</c:v>
                </c:pt>
                <c:pt idx="2">
                  <c:v>42919</c:v>
                </c:pt>
                <c:pt idx="3">
                  <c:v>42920</c:v>
                </c:pt>
                <c:pt idx="4">
                  <c:v>42921</c:v>
                </c:pt>
                <c:pt idx="5">
                  <c:v>42922</c:v>
                </c:pt>
                <c:pt idx="6">
                  <c:v>42923</c:v>
                </c:pt>
                <c:pt idx="7">
                  <c:v>42924</c:v>
                </c:pt>
                <c:pt idx="8">
                  <c:v>42925</c:v>
                </c:pt>
                <c:pt idx="9">
                  <c:v>42926</c:v>
                </c:pt>
                <c:pt idx="10">
                  <c:v>42927</c:v>
                </c:pt>
                <c:pt idx="11">
                  <c:v>42928</c:v>
                </c:pt>
                <c:pt idx="12">
                  <c:v>42929</c:v>
                </c:pt>
                <c:pt idx="13">
                  <c:v>42930</c:v>
                </c:pt>
                <c:pt idx="14">
                  <c:v>42931</c:v>
                </c:pt>
                <c:pt idx="15">
                  <c:v>42932</c:v>
                </c:pt>
                <c:pt idx="16">
                  <c:v>42933</c:v>
                </c:pt>
                <c:pt idx="17">
                  <c:v>42934</c:v>
                </c:pt>
                <c:pt idx="18">
                  <c:v>42935</c:v>
                </c:pt>
                <c:pt idx="19">
                  <c:v>42936</c:v>
                </c:pt>
                <c:pt idx="20">
                  <c:v>42937</c:v>
                </c:pt>
                <c:pt idx="21">
                  <c:v>42938</c:v>
                </c:pt>
                <c:pt idx="22">
                  <c:v>42939</c:v>
                </c:pt>
                <c:pt idx="23">
                  <c:v>42940</c:v>
                </c:pt>
                <c:pt idx="24">
                  <c:v>42941</c:v>
                </c:pt>
                <c:pt idx="25">
                  <c:v>42942</c:v>
                </c:pt>
                <c:pt idx="26">
                  <c:v>42943</c:v>
                </c:pt>
                <c:pt idx="27">
                  <c:v>42944</c:v>
                </c:pt>
                <c:pt idx="28">
                  <c:v>42945</c:v>
                </c:pt>
                <c:pt idx="29">
                  <c:v>42946</c:v>
                </c:pt>
                <c:pt idx="30">
                  <c:v>42947</c:v>
                </c:pt>
                <c:pt idx="31">
                  <c:v>42948</c:v>
                </c:pt>
                <c:pt idx="32">
                  <c:v>42949</c:v>
                </c:pt>
                <c:pt idx="33">
                  <c:v>42950</c:v>
                </c:pt>
                <c:pt idx="34">
                  <c:v>42951</c:v>
                </c:pt>
                <c:pt idx="35">
                  <c:v>42952</c:v>
                </c:pt>
                <c:pt idx="36">
                  <c:v>42953</c:v>
                </c:pt>
                <c:pt idx="37">
                  <c:v>42954</c:v>
                </c:pt>
                <c:pt idx="38">
                  <c:v>42955</c:v>
                </c:pt>
                <c:pt idx="39">
                  <c:v>42956</c:v>
                </c:pt>
                <c:pt idx="40">
                  <c:v>42957</c:v>
                </c:pt>
                <c:pt idx="41">
                  <c:v>42958</c:v>
                </c:pt>
                <c:pt idx="42">
                  <c:v>42959</c:v>
                </c:pt>
                <c:pt idx="43">
                  <c:v>42960</c:v>
                </c:pt>
                <c:pt idx="44">
                  <c:v>42961</c:v>
                </c:pt>
                <c:pt idx="45">
                  <c:v>42962</c:v>
                </c:pt>
                <c:pt idx="46">
                  <c:v>42963</c:v>
                </c:pt>
                <c:pt idx="47">
                  <c:v>42964</c:v>
                </c:pt>
                <c:pt idx="48">
                  <c:v>42965</c:v>
                </c:pt>
                <c:pt idx="49">
                  <c:v>42966</c:v>
                </c:pt>
                <c:pt idx="50">
                  <c:v>42967</c:v>
                </c:pt>
                <c:pt idx="51">
                  <c:v>42968</c:v>
                </c:pt>
                <c:pt idx="52">
                  <c:v>42969</c:v>
                </c:pt>
                <c:pt idx="53">
                  <c:v>42970</c:v>
                </c:pt>
                <c:pt idx="54">
                  <c:v>42971</c:v>
                </c:pt>
                <c:pt idx="55">
                  <c:v>42972</c:v>
                </c:pt>
                <c:pt idx="56">
                  <c:v>42973</c:v>
                </c:pt>
                <c:pt idx="57">
                  <c:v>42974</c:v>
                </c:pt>
                <c:pt idx="58">
                  <c:v>42975</c:v>
                </c:pt>
                <c:pt idx="59">
                  <c:v>42976</c:v>
                </c:pt>
                <c:pt idx="60">
                  <c:v>42977</c:v>
                </c:pt>
                <c:pt idx="61">
                  <c:v>42978</c:v>
                </c:pt>
                <c:pt idx="62">
                  <c:v>42979</c:v>
                </c:pt>
                <c:pt idx="63">
                  <c:v>42980</c:v>
                </c:pt>
                <c:pt idx="64">
                  <c:v>42981</c:v>
                </c:pt>
                <c:pt idx="65">
                  <c:v>42982</c:v>
                </c:pt>
                <c:pt idx="66">
                  <c:v>42983</c:v>
                </c:pt>
                <c:pt idx="67">
                  <c:v>42984</c:v>
                </c:pt>
                <c:pt idx="68">
                  <c:v>42985</c:v>
                </c:pt>
                <c:pt idx="69">
                  <c:v>42986</c:v>
                </c:pt>
                <c:pt idx="70">
                  <c:v>42987</c:v>
                </c:pt>
                <c:pt idx="71">
                  <c:v>42988</c:v>
                </c:pt>
                <c:pt idx="72">
                  <c:v>42989</c:v>
                </c:pt>
                <c:pt idx="73">
                  <c:v>42990</c:v>
                </c:pt>
                <c:pt idx="74">
                  <c:v>42991</c:v>
                </c:pt>
                <c:pt idx="75">
                  <c:v>42992</c:v>
                </c:pt>
                <c:pt idx="76">
                  <c:v>42993</c:v>
                </c:pt>
                <c:pt idx="77">
                  <c:v>42994</c:v>
                </c:pt>
                <c:pt idx="78">
                  <c:v>42995</c:v>
                </c:pt>
                <c:pt idx="79">
                  <c:v>42996</c:v>
                </c:pt>
                <c:pt idx="80">
                  <c:v>42997</c:v>
                </c:pt>
                <c:pt idx="81">
                  <c:v>42998</c:v>
                </c:pt>
                <c:pt idx="82">
                  <c:v>42999</c:v>
                </c:pt>
                <c:pt idx="83">
                  <c:v>43000</c:v>
                </c:pt>
                <c:pt idx="84">
                  <c:v>43001</c:v>
                </c:pt>
                <c:pt idx="85">
                  <c:v>43002</c:v>
                </c:pt>
                <c:pt idx="86">
                  <c:v>43003</c:v>
                </c:pt>
                <c:pt idx="87">
                  <c:v>43004</c:v>
                </c:pt>
                <c:pt idx="88">
                  <c:v>43005</c:v>
                </c:pt>
                <c:pt idx="89">
                  <c:v>43006</c:v>
                </c:pt>
                <c:pt idx="90">
                  <c:v>43007</c:v>
                </c:pt>
                <c:pt idx="91">
                  <c:v>43008</c:v>
                </c:pt>
                <c:pt idx="92">
                  <c:v>43009</c:v>
                </c:pt>
                <c:pt idx="93">
                  <c:v>43010</c:v>
                </c:pt>
                <c:pt idx="94">
                  <c:v>43011</c:v>
                </c:pt>
                <c:pt idx="95">
                  <c:v>43012</c:v>
                </c:pt>
                <c:pt idx="96">
                  <c:v>43013</c:v>
                </c:pt>
                <c:pt idx="97">
                  <c:v>43014</c:v>
                </c:pt>
                <c:pt idx="98">
                  <c:v>43015</c:v>
                </c:pt>
                <c:pt idx="99">
                  <c:v>43016</c:v>
                </c:pt>
                <c:pt idx="100">
                  <c:v>43017</c:v>
                </c:pt>
                <c:pt idx="101">
                  <c:v>43018</c:v>
                </c:pt>
                <c:pt idx="102">
                  <c:v>43019</c:v>
                </c:pt>
                <c:pt idx="103">
                  <c:v>43020</c:v>
                </c:pt>
                <c:pt idx="104">
                  <c:v>43021</c:v>
                </c:pt>
                <c:pt idx="105">
                  <c:v>43022</c:v>
                </c:pt>
                <c:pt idx="106">
                  <c:v>43023</c:v>
                </c:pt>
                <c:pt idx="107">
                  <c:v>43024</c:v>
                </c:pt>
                <c:pt idx="108">
                  <c:v>43025</c:v>
                </c:pt>
                <c:pt idx="109">
                  <c:v>43026</c:v>
                </c:pt>
                <c:pt idx="110">
                  <c:v>43027</c:v>
                </c:pt>
                <c:pt idx="111">
                  <c:v>43028</c:v>
                </c:pt>
                <c:pt idx="112">
                  <c:v>43029</c:v>
                </c:pt>
                <c:pt idx="113">
                  <c:v>43030</c:v>
                </c:pt>
                <c:pt idx="114">
                  <c:v>43031</c:v>
                </c:pt>
                <c:pt idx="115">
                  <c:v>43032</c:v>
                </c:pt>
                <c:pt idx="116">
                  <c:v>43033</c:v>
                </c:pt>
                <c:pt idx="117">
                  <c:v>43034</c:v>
                </c:pt>
                <c:pt idx="118">
                  <c:v>43035</c:v>
                </c:pt>
                <c:pt idx="119">
                  <c:v>43036</c:v>
                </c:pt>
                <c:pt idx="120">
                  <c:v>43037</c:v>
                </c:pt>
                <c:pt idx="121">
                  <c:v>43038</c:v>
                </c:pt>
                <c:pt idx="122">
                  <c:v>43039</c:v>
                </c:pt>
                <c:pt idx="123">
                  <c:v>43040</c:v>
                </c:pt>
                <c:pt idx="124">
                  <c:v>43041</c:v>
                </c:pt>
                <c:pt idx="125">
                  <c:v>43042</c:v>
                </c:pt>
                <c:pt idx="126">
                  <c:v>43043</c:v>
                </c:pt>
                <c:pt idx="127">
                  <c:v>43044</c:v>
                </c:pt>
                <c:pt idx="128">
                  <c:v>43045</c:v>
                </c:pt>
                <c:pt idx="129">
                  <c:v>43046</c:v>
                </c:pt>
                <c:pt idx="130">
                  <c:v>43047</c:v>
                </c:pt>
                <c:pt idx="131">
                  <c:v>43048</c:v>
                </c:pt>
                <c:pt idx="132">
                  <c:v>43049</c:v>
                </c:pt>
                <c:pt idx="133">
                  <c:v>43050</c:v>
                </c:pt>
                <c:pt idx="134">
                  <c:v>43051</c:v>
                </c:pt>
                <c:pt idx="135">
                  <c:v>43052</c:v>
                </c:pt>
                <c:pt idx="136">
                  <c:v>43053</c:v>
                </c:pt>
                <c:pt idx="137">
                  <c:v>43054</c:v>
                </c:pt>
                <c:pt idx="138">
                  <c:v>43055</c:v>
                </c:pt>
                <c:pt idx="139">
                  <c:v>43056</c:v>
                </c:pt>
                <c:pt idx="140">
                  <c:v>43057</c:v>
                </c:pt>
                <c:pt idx="141">
                  <c:v>43058</c:v>
                </c:pt>
                <c:pt idx="142">
                  <c:v>43059</c:v>
                </c:pt>
                <c:pt idx="143">
                  <c:v>43060</c:v>
                </c:pt>
                <c:pt idx="144">
                  <c:v>43061</c:v>
                </c:pt>
                <c:pt idx="145">
                  <c:v>43062</c:v>
                </c:pt>
                <c:pt idx="146">
                  <c:v>43063</c:v>
                </c:pt>
                <c:pt idx="147">
                  <c:v>43064</c:v>
                </c:pt>
                <c:pt idx="148">
                  <c:v>43065</c:v>
                </c:pt>
                <c:pt idx="149">
                  <c:v>43066</c:v>
                </c:pt>
                <c:pt idx="150">
                  <c:v>43067</c:v>
                </c:pt>
                <c:pt idx="151">
                  <c:v>43068</c:v>
                </c:pt>
                <c:pt idx="152">
                  <c:v>43069</c:v>
                </c:pt>
                <c:pt idx="153">
                  <c:v>43070</c:v>
                </c:pt>
                <c:pt idx="154">
                  <c:v>43071</c:v>
                </c:pt>
                <c:pt idx="155">
                  <c:v>43072</c:v>
                </c:pt>
                <c:pt idx="156">
                  <c:v>43073</c:v>
                </c:pt>
                <c:pt idx="157">
                  <c:v>43074</c:v>
                </c:pt>
                <c:pt idx="158">
                  <c:v>43075</c:v>
                </c:pt>
                <c:pt idx="159">
                  <c:v>43076</c:v>
                </c:pt>
                <c:pt idx="160">
                  <c:v>43077</c:v>
                </c:pt>
                <c:pt idx="161">
                  <c:v>43078</c:v>
                </c:pt>
                <c:pt idx="162">
                  <c:v>43079</c:v>
                </c:pt>
                <c:pt idx="163">
                  <c:v>43080</c:v>
                </c:pt>
                <c:pt idx="164">
                  <c:v>43081</c:v>
                </c:pt>
                <c:pt idx="165">
                  <c:v>43082</c:v>
                </c:pt>
                <c:pt idx="166">
                  <c:v>43083</c:v>
                </c:pt>
                <c:pt idx="167">
                  <c:v>43084</c:v>
                </c:pt>
                <c:pt idx="168">
                  <c:v>43085</c:v>
                </c:pt>
                <c:pt idx="169">
                  <c:v>43086</c:v>
                </c:pt>
                <c:pt idx="170">
                  <c:v>43087</c:v>
                </c:pt>
                <c:pt idx="171">
                  <c:v>43088</c:v>
                </c:pt>
                <c:pt idx="172">
                  <c:v>43089</c:v>
                </c:pt>
                <c:pt idx="173">
                  <c:v>43090</c:v>
                </c:pt>
                <c:pt idx="174">
                  <c:v>43091</c:v>
                </c:pt>
                <c:pt idx="175">
                  <c:v>43092</c:v>
                </c:pt>
                <c:pt idx="176">
                  <c:v>43093</c:v>
                </c:pt>
                <c:pt idx="177">
                  <c:v>43094</c:v>
                </c:pt>
                <c:pt idx="178">
                  <c:v>43095</c:v>
                </c:pt>
                <c:pt idx="179">
                  <c:v>43096</c:v>
                </c:pt>
                <c:pt idx="180">
                  <c:v>43097</c:v>
                </c:pt>
                <c:pt idx="181">
                  <c:v>43098</c:v>
                </c:pt>
                <c:pt idx="182">
                  <c:v>43099</c:v>
                </c:pt>
                <c:pt idx="183">
                  <c:v>43100</c:v>
                </c:pt>
                <c:pt idx="184">
                  <c:v>42736</c:v>
                </c:pt>
                <c:pt idx="185">
                  <c:v>42737</c:v>
                </c:pt>
                <c:pt idx="186">
                  <c:v>42738</c:v>
                </c:pt>
                <c:pt idx="187">
                  <c:v>42739</c:v>
                </c:pt>
                <c:pt idx="188">
                  <c:v>42740</c:v>
                </c:pt>
                <c:pt idx="189">
                  <c:v>42741</c:v>
                </c:pt>
                <c:pt idx="190">
                  <c:v>42742</c:v>
                </c:pt>
                <c:pt idx="191">
                  <c:v>42743</c:v>
                </c:pt>
                <c:pt idx="192">
                  <c:v>42744</c:v>
                </c:pt>
                <c:pt idx="193">
                  <c:v>42745</c:v>
                </c:pt>
                <c:pt idx="194">
                  <c:v>42746</c:v>
                </c:pt>
                <c:pt idx="195">
                  <c:v>42747</c:v>
                </c:pt>
                <c:pt idx="196">
                  <c:v>42748</c:v>
                </c:pt>
                <c:pt idx="197">
                  <c:v>42749</c:v>
                </c:pt>
                <c:pt idx="198">
                  <c:v>42750</c:v>
                </c:pt>
                <c:pt idx="199">
                  <c:v>42751</c:v>
                </c:pt>
                <c:pt idx="200">
                  <c:v>42752</c:v>
                </c:pt>
                <c:pt idx="201">
                  <c:v>42753</c:v>
                </c:pt>
                <c:pt idx="202">
                  <c:v>42754</c:v>
                </c:pt>
                <c:pt idx="203">
                  <c:v>42755</c:v>
                </c:pt>
                <c:pt idx="204">
                  <c:v>42756</c:v>
                </c:pt>
                <c:pt idx="205">
                  <c:v>42757</c:v>
                </c:pt>
                <c:pt idx="206">
                  <c:v>42758</c:v>
                </c:pt>
                <c:pt idx="207">
                  <c:v>42759</c:v>
                </c:pt>
                <c:pt idx="208">
                  <c:v>42760</c:v>
                </c:pt>
                <c:pt idx="209">
                  <c:v>42761</c:v>
                </c:pt>
                <c:pt idx="210">
                  <c:v>42762</c:v>
                </c:pt>
                <c:pt idx="211">
                  <c:v>42763</c:v>
                </c:pt>
                <c:pt idx="212">
                  <c:v>42764</c:v>
                </c:pt>
                <c:pt idx="213">
                  <c:v>42765</c:v>
                </c:pt>
                <c:pt idx="214">
                  <c:v>42766</c:v>
                </c:pt>
                <c:pt idx="215">
                  <c:v>42767</c:v>
                </c:pt>
                <c:pt idx="216">
                  <c:v>42768</c:v>
                </c:pt>
                <c:pt idx="217">
                  <c:v>42769</c:v>
                </c:pt>
                <c:pt idx="218">
                  <c:v>42770</c:v>
                </c:pt>
                <c:pt idx="219">
                  <c:v>42771</c:v>
                </c:pt>
                <c:pt idx="220">
                  <c:v>42772</c:v>
                </c:pt>
                <c:pt idx="221">
                  <c:v>42773</c:v>
                </c:pt>
                <c:pt idx="222">
                  <c:v>42774</c:v>
                </c:pt>
                <c:pt idx="223">
                  <c:v>42775</c:v>
                </c:pt>
                <c:pt idx="224">
                  <c:v>42776</c:v>
                </c:pt>
                <c:pt idx="225">
                  <c:v>42777</c:v>
                </c:pt>
                <c:pt idx="226">
                  <c:v>42778</c:v>
                </c:pt>
                <c:pt idx="227">
                  <c:v>42779</c:v>
                </c:pt>
                <c:pt idx="228">
                  <c:v>42780</c:v>
                </c:pt>
                <c:pt idx="229">
                  <c:v>42781</c:v>
                </c:pt>
                <c:pt idx="230">
                  <c:v>42782</c:v>
                </c:pt>
                <c:pt idx="231">
                  <c:v>42783</c:v>
                </c:pt>
                <c:pt idx="232">
                  <c:v>42784</c:v>
                </c:pt>
                <c:pt idx="233">
                  <c:v>42785</c:v>
                </c:pt>
                <c:pt idx="234">
                  <c:v>42786</c:v>
                </c:pt>
                <c:pt idx="235">
                  <c:v>42787</c:v>
                </c:pt>
                <c:pt idx="236">
                  <c:v>42788</c:v>
                </c:pt>
                <c:pt idx="237">
                  <c:v>42789</c:v>
                </c:pt>
                <c:pt idx="238">
                  <c:v>42790</c:v>
                </c:pt>
                <c:pt idx="239">
                  <c:v>42791</c:v>
                </c:pt>
                <c:pt idx="240">
                  <c:v>42792</c:v>
                </c:pt>
                <c:pt idx="241">
                  <c:v>42793</c:v>
                </c:pt>
                <c:pt idx="242">
                  <c:v>42794</c:v>
                </c:pt>
                <c:pt idx="244">
                  <c:v>42795</c:v>
                </c:pt>
                <c:pt idx="245">
                  <c:v>42796</c:v>
                </c:pt>
                <c:pt idx="246">
                  <c:v>42797</c:v>
                </c:pt>
                <c:pt idx="247">
                  <c:v>42798</c:v>
                </c:pt>
                <c:pt idx="248">
                  <c:v>42799</c:v>
                </c:pt>
                <c:pt idx="249">
                  <c:v>42800</c:v>
                </c:pt>
                <c:pt idx="250">
                  <c:v>42801</c:v>
                </c:pt>
                <c:pt idx="251">
                  <c:v>42802</c:v>
                </c:pt>
                <c:pt idx="252">
                  <c:v>42803</c:v>
                </c:pt>
                <c:pt idx="253">
                  <c:v>42804</c:v>
                </c:pt>
                <c:pt idx="254">
                  <c:v>42805</c:v>
                </c:pt>
                <c:pt idx="255">
                  <c:v>42806</c:v>
                </c:pt>
                <c:pt idx="256">
                  <c:v>42807</c:v>
                </c:pt>
                <c:pt idx="257">
                  <c:v>42808</c:v>
                </c:pt>
                <c:pt idx="258">
                  <c:v>42809</c:v>
                </c:pt>
                <c:pt idx="259">
                  <c:v>42810</c:v>
                </c:pt>
                <c:pt idx="260">
                  <c:v>42811</c:v>
                </c:pt>
                <c:pt idx="261">
                  <c:v>42812</c:v>
                </c:pt>
                <c:pt idx="262">
                  <c:v>42813</c:v>
                </c:pt>
                <c:pt idx="263">
                  <c:v>42814</c:v>
                </c:pt>
                <c:pt idx="264">
                  <c:v>42815</c:v>
                </c:pt>
                <c:pt idx="265">
                  <c:v>42816</c:v>
                </c:pt>
                <c:pt idx="266">
                  <c:v>42817</c:v>
                </c:pt>
                <c:pt idx="267">
                  <c:v>42818</c:v>
                </c:pt>
                <c:pt idx="268">
                  <c:v>42819</c:v>
                </c:pt>
                <c:pt idx="269">
                  <c:v>42820</c:v>
                </c:pt>
                <c:pt idx="270">
                  <c:v>42821</c:v>
                </c:pt>
                <c:pt idx="271">
                  <c:v>42822</c:v>
                </c:pt>
                <c:pt idx="272">
                  <c:v>42823</c:v>
                </c:pt>
                <c:pt idx="273">
                  <c:v>42824</c:v>
                </c:pt>
                <c:pt idx="274">
                  <c:v>42825</c:v>
                </c:pt>
                <c:pt idx="275">
                  <c:v>42826</c:v>
                </c:pt>
                <c:pt idx="276">
                  <c:v>42827</c:v>
                </c:pt>
                <c:pt idx="277">
                  <c:v>42828</c:v>
                </c:pt>
                <c:pt idx="278">
                  <c:v>42829</c:v>
                </c:pt>
                <c:pt idx="279">
                  <c:v>42830</c:v>
                </c:pt>
                <c:pt idx="280">
                  <c:v>42831</c:v>
                </c:pt>
                <c:pt idx="281">
                  <c:v>42832</c:v>
                </c:pt>
                <c:pt idx="282">
                  <c:v>42833</c:v>
                </c:pt>
                <c:pt idx="283">
                  <c:v>42834</c:v>
                </c:pt>
                <c:pt idx="284">
                  <c:v>42835</c:v>
                </c:pt>
                <c:pt idx="285">
                  <c:v>42836</c:v>
                </c:pt>
                <c:pt idx="286">
                  <c:v>42837</c:v>
                </c:pt>
                <c:pt idx="287">
                  <c:v>42838</c:v>
                </c:pt>
                <c:pt idx="288">
                  <c:v>42839</c:v>
                </c:pt>
                <c:pt idx="289">
                  <c:v>42840</c:v>
                </c:pt>
                <c:pt idx="290">
                  <c:v>42841</c:v>
                </c:pt>
                <c:pt idx="291">
                  <c:v>42842</c:v>
                </c:pt>
                <c:pt idx="292">
                  <c:v>42843</c:v>
                </c:pt>
                <c:pt idx="293">
                  <c:v>42844</c:v>
                </c:pt>
                <c:pt idx="294">
                  <c:v>42845</c:v>
                </c:pt>
                <c:pt idx="295">
                  <c:v>42846</c:v>
                </c:pt>
                <c:pt idx="296">
                  <c:v>42847</c:v>
                </c:pt>
                <c:pt idx="297">
                  <c:v>42848</c:v>
                </c:pt>
                <c:pt idx="298">
                  <c:v>42849</c:v>
                </c:pt>
                <c:pt idx="299">
                  <c:v>42850</c:v>
                </c:pt>
                <c:pt idx="300">
                  <c:v>42851</c:v>
                </c:pt>
                <c:pt idx="301">
                  <c:v>42852</c:v>
                </c:pt>
                <c:pt idx="302">
                  <c:v>42853</c:v>
                </c:pt>
                <c:pt idx="303">
                  <c:v>42854</c:v>
                </c:pt>
                <c:pt idx="304">
                  <c:v>42855</c:v>
                </c:pt>
                <c:pt idx="305">
                  <c:v>42856</c:v>
                </c:pt>
                <c:pt idx="306">
                  <c:v>42857</c:v>
                </c:pt>
                <c:pt idx="307">
                  <c:v>42858</c:v>
                </c:pt>
                <c:pt idx="308">
                  <c:v>42859</c:v>
                </c:pt>
                <c:pt idx="309">
                  <c:v>42860</c:v>
                </c:pt>
                <c:pt idx="310">
                  <c:v>42861</c:v>
                </c:pt>
                <c:pt idx="311">
                  <c:v>42862</c:v>
                </c:pt>
                <c:pt idx="312">
                  <c:v>42863</c:v>
                </c:pt>
                <c:pt idx="313">
                  <c:v>42864</c:v>
                </c:pt>
                <c:pt idx="314">
                  <c:v>42865</c:v>
                </c:pt>
                <c:pt idx="315">
                  <c:v>42866</c:v>
                </c:pt>
                <c:pt idx="316">
                  <c:v>42867</c:v>
                </c:pt>
                <c:pt idx="317">
                  <c:v>42868</c:v>
                </c:pt>
                <c:pt idx="318">
                  <c:v>42869</c:v>
                </c:pt>
                <c:pt idx="319">
                  <c:v>42870</c:v>
                </c:pt>
                <c:pt idx="320">
                  <c:v>42871</c:v>
                </c:pt>
                <c:pt idx="321">
                  <c:v>42872</c:v>
                </c:pt>
                <c:pt idx="322">
                  <c:v>42873</c:v>
                </c:pt>
                <c:pt idx="323">
                  <c:v>42874</c:v>
                </c:pt>
                <c:pt idx="324">
                  <c:v>42875</c:v>
                </c:pt>
                <c:pt idx="325">
                  <c:v>42876</c:v>
                </c:pt>
                <c:pt idx="326">
                  <c:v>42877</c:v>
                </c:pt>
                <c:pt idx="327">
                  <c:v>42878</c:v>
                </c:pt>
                <c:pt idx="328">
                  <c:v>42879</c:v>
                </c:pt>
                <c:pt idx="329">
                  <c:v>42880</c:v>
                </c:pt>
                <c:pt idx="330">
                  <c:v>42881</c:v>
                </c:pt>
                <c:pt idx="331">
                  <c:v>42882</c:v>
                </c:pt>
                <c:pt idx="332">
                  <c:v>42883</c:v>
                </c:pt>
                <c:pt idx="333">
                  <c:v>42884</c:v>
                </c:pt>
                <c:pt idx="334">
                  <c:v>42885</c:v>
                </c:pt>
                <c:pt idx="335">
                  <c:v>42886</c:v>
                </c:pt>
                <c:pt idx="336">
                  <c:v>42887</c:v>
                </c:pt>
                <c:pt idx="337">
                  <c:v>42888</c:v>
                </c:pt>
                <c:pt idx="338">
                  <c:v>42889</c:v>
                </c:pt>
                <c:pt idx="339">
                  <c:v>42890</c:v>
                </c:pt>
                <c:pt idx="340">
                  <c:v>42891</c:v>
                </c:pt>
                <c:pt idx="341">
                  <c:v>42892</c:v>
                </c:pt>
                <c:pt idx="342">
                  <c:v>42893</c:v>
                </c:pt>
                <c:pt idx="343">
                  <c:v>42894</c:v>
                </c:pt>
                <c:pt idx="344">
                  <c:v>42895</c:v>
                </c:pt>
                <c:pt idx="345">
                  <c:v>42896</c:v>
                </c:pt>
                <c:pt idx="346">
                  <c:v>42897</c:v>
                </c:pt>
                <c:pt idx="347">
                  <c:v>42898</c:v>
                </c:pt>
                <c:pt idx="348">
                  <c:v>42899</c:v>
                </c:pt>
                <c:pt idx="349">
                  <c:v>42900</c:v>
                </c:pt>
                <c:pt idx="350">
                  <c:v>42901</c:v>
                </c:pt>
                <c:pt idx="351">
                  <c:v>42902</c:v>
                </c:pt>
                <c:pt idx="352">
                  <c:v>42903</c:v>
                </c:pt>
                <c:pt idx="353">
                  <c:v>42904</c:v>
                </c:pt>
                <c:pt idx="354">
                  <c:v>42905</c:v>
                </c:pt>
                <c:pt idx="355">
                  <c:v>42906</c:v>
                </c:pt>
                <c:pt idx="356">
                  <c:v>42907</c:v>
                </c:pt>
                <c:pt idx="357">
                  <c:v>42908</c:v>
                </c:pt>
                <c:pt idx="358">
                  <c:v>42909</c:v>
                </c:pt>
                <c:pt idx="359">
                  <c:v>42910</c:v>
                </c:pt>
                <c:pt idx="360">
                  <c:v>42911</c:v>
                </c:pt>
                <c:pt idx="361">
                  <c:v>42912</c:v>
                </c:pt>
                <c:pt idx="362">
                  <c:v>42913</c:v>
                </c:pt>
                <c:pt idx="363">
                  <c:v>42914</c:v>
                </c:pt>
                <c:pt idx="364">
                  <c:v>42915</c:v>
                </c:pt>
                <c:pt idx="365">
                  <c:v>42916</c:v>
                </c:pt>
              </c:numCache>
            </c:numRef>
          </c:cat>
          <c:val>
            <c:numRef>
              <c:f>'NEW Abundance Starting July'!$AZ$2:$AZ$367</c:f>
              <c:numCache>
                <c:formatCode>General</c:formatCode>
                <c:ptCount val="36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2</c:v>
                </c:pt>
                <c:pt idx="34">
                  <c:v>2</c:v>
                </c:pt>
                <c:pt idx="35">
                  <c:v>1.5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3.5</c:v>
                </c:pt>
                <c:pt idx="40">
                  <c:v>3.5</c:v>
                </c:pt>
                <c:pt idx="41">
                  <c:v>6</c:v>
                </c:pt>
                <c:pt idx="42">
                  <c:v>3</c:v>
                </c:pt>
                <c:pt idx="43">
                  <c:v>7</c:v>
                </c:pt>
                <c:pt idx="44">
                  <c:v>8</c:v>
                </c:pt>
                <c:pt idx="45">
                  <c:v>8.5</c:v>
                </c:pt>
                <c:pt idx="46">
                  <c:v>10.5</c:v>
                </c:pt>
                <c:pt idx="47">
                  <c:v>11.5</c:v>
                </c:pt>
                <c:pt idx="48">
                  <c:v>14.5</c:v>
                </c:pt>
                <c:pt idx="49">
                  <c:v>14</c:v>
                </c:pt>
                <c:pt idx="50">
                  <c:v>14</c:v>
                </c:pt>
                <c:pt idx="51">
                  <c:v>11.75</c:v>
                </c:pt>
                <c:pt idx="52">
                  <c:v>14.75</c:v>
                </c:pt>
                <c:pt idx="53">
                  <c:v>10.25</c:v>
                </c:pt>
                <c:pt idx="54">
                  <c:v>9</c:v>
                </c:pt>
                <c:pt idx="55">
                  <c:v>13</c:v>
                </c:pt>
                <c:pt idx="56">
                  <c:v>12.166666666666666</c:v>
                </c:pt>
                <c:pt idx="57">
                  <c:v>12.666666666666666</c:v>
                </c:pt>
                <c:pt idx="58">
                  <c:v>12.833333333333334</c:v>
                </c:pt>
                <c:pt idx="59">
                  <c:v>15.666666666666666</c:v>
                </c:pt>
                <c:pt idx="60">
                  <c:v>15.333333333333334</c:v>
                </c:pt>
                <c:pt idx="61">
                  <c:v>14.666666666666666</c:v>
                </c:pt>
                <c:pt idx="62">
                  <c:v>19.333333333333332</c:v>
                </c:pt>
                <c:pt idx="63">
                  <c:v>19.833333333333332</c:v>
                </c:pt>
                <c:pt idx="64">
                  <c:v>19.5</c:v>
                </c:pt>
                <c:pt idx="65">
                  <c:v>18.833333333333332</c:v>
                </c:pt>
                <c:pt idx="66">
                  <c:v>20.166666666666668</c:v>
                </c:pt>
                <c:pt idx="67">
                  <c:v>17.833333333333332</c:v>
                </c:pt>
                <c:pt idx="68">
                  <c:v>19.5</c:v>
                </c:pt>
                <c:pt idx="69">
                  <c:v>17.166666666666668</c:v>
                </c:pt>
                <c:pt idx="70">
                  <c:v>20.333333333333332</c:v>
                </c:pt>
                <c:pt idx="71">
                  <c:v>21.333333333333332</c:v>
                </c:pt>
                <c:pt idx="72">
                  <c:v>20.166666666666668</c:v>
                </c:pt>
                <c:pt idx="73">
                  <c:v>21.166666666666668</c:v>
                </c:pt>
                <c:pt idx="74">
                  <c:v>17.5</c:v>
                </c:pt>
                <c:pt idx="75">
                  <c:v>17.666666666666668</c:v>
                </c:pt>
                <c:pt idx="76">
                  <c:v>22</c:v>
                </c:pt>
                <c:pt idx="77">
                  <c:v>20.333333333333332</c:v>
                </c:pt>
                <c:pt idx="78">
                  <c:v>20.166666666666668</c:v>
                </c:pt>
                <c:pt idx="79">
                  <c:v>18.666666666666668</c:v>
                </c:pt>
                <c:pt idx="80">
                  <c:v>18.833333333333332</c:v>
                </c:pt>
                <c:pt idx="81">
                  <c:v>16.833333333333332</c:v>
                </c:pt>
                <c:pt idx="82">
                  <c:v>24.833333333333332</c:v>
                </c:pt>
                <c:pt idx="83">
                  <c:v>26.5</c:v>
                </c:pt>
                <c:pt idx="84">
                  <c:v>23.166666666666668</c:v>
                </c:pt>
                <c:pt idx="85">
                  <c:v>23</c:v>
                </c:pt>
                <c:pt idx="86">
                  <c:v>22.333333333333332</c:v>
                </c:pt>
                <c:pt idx="87">
                  <c:v>19.166666666666668</c:v>
                </c:pt>
                <c:pt idx="88">
                  <c:v>18.5</c:v>
                </c:pt>
                <c:pt idx="89">
                  <c:v>23.666666666666668</c:v>
                </c:pt>
                <c:pt idx="90">
                  <c:v>17</c:v>
                </c:pt>
                <c:pt idx="91">
                  <c:v>19.833333333333332</c:v>
                </c:pt>
                <c:pt idx="92">
                  <c:v>19.166666666666668</c:v>
                </c:pt>
                <c:pt idx="93">
                  <c:v>20.666666666666668</c:v>
                </c:pt>
                <c:pt idx="94">
                  <c:v>21</c:v>
                </c:pt>
                <c:pt idx="95">
                  <c:v>18</c:v>
                </c:pt>
                <c:pt idx="96">
                  <c:v>20.666666666666668</c:v>
                </c:pt>
                <c:pt idx="97">
                  <c:v>18.333333333333332</c:v>
                </c:pt>
                <c:pt idx="98">
                  <c:v>13.5</c:v>
                </c:pt>
                <c:pt idx="99">
                  <c:v>18.166666666666668</c:v>
                </c:pt>
                <c:pt idx="100">
                  <c:v>21.5</c:v>
                </c:pt>
                <c:pt idx="101">
                  <c:v>20.333333333333332</c:v>
                </c:pt>
                <c:pt idx="102">
                  <c:v>24.5</c:v>
                </c:pt>
                <c:pt idx="103">
                  <c:v>23.5</c:v>
                </c:pt>
                <c:pt idx="104">
                  <c:v>19.5</c:v>
                </c:pt>
                <c:pt idx="105">
                  <c:v>10.666666666666666</c:v>
                </c:pt>
                <c:pt idx="106">
                  <c:v>11.333333333333334</c:v>
                </c:pt>
                <c:pt idx="107">
                  <c:v>12.166666666666666</c:v>
                </c:pt>
                <c:pt idx="108">
                  <c:v>16.333333333333332</c:v>
                </c:pt>
                <c:pt idx="109">
                  <c:v>26.666666666666668</c:v>
                </c:pt>
                <c:pt idx="110">
                  <c:v>28.333333333333332</c:v>
                </c:pt>
                <c:pt idx="111">
                  <c:v>19</c:v>
                </c:pt>
                <c:pt idx="112">
                  <c:v>25.833333333333332</c:v>
                </c:pt>
                <c:pt idx="113">
                  <c:v>25.666666666666668</c:v>
                </c:pt>
                <c:pt idx="114">
                  <c:v>24.166666666666668</c:v>
                </c:pt>
                <c:pt idx="115">
                  <c:v>24.166666666666668</c:v>
                </c:pt>
                <c:pt idx="116">
                  <c:v>30.166666666666668</c:v>
                </c:pt>
                <c:pt idx="117">
                  <c:v>23.333333333333332</c:v>
                </c:pt>
                <c:pt idx="118">
                  <c:v>25.666666666666668</c:v>
                </c:pt>
                <c:pt idx="119">
                  <c:v>24.833333333333332</c:v>
                </c:pt>
                <c:pt idx="120">
                  <c:v>24.333333333333332</c:v>
                </c:pt>
                <c:pt idx="121">
                  <c:v>22</c:v>
                </c:pt>
                <c:pt idx="122">
                  <c:v>25.5</c:v>
                </c:pt>
                <c:pt idx="123">
                  <c:v>21.833333333333332</c:v>
                </c:pt>
                <c:pt idx="124">
                  <c:v>29</c:v>
                </c:pt>
                <c:pt idx="125">
                  <c:v>26.666666666666668</c:v>
                </c:pt>
                <c:pt idx="126">
                  <c:v>20.166666666666668</c:v>
                </c:pt>
                <c:pt idx="127">
                  <c:v>18.5</c:v>
                </c:pt>
                <c:pt idx="128">
                  <c:v>18</c:v>
                </c:pt>
                <c:pt idx="129">
                  <c:v>24</c:v>
                </c:pt>
                <c:pt idx="130">
                  <c:v>22.333333333333332</c:v>
                </c:pt>
                <c:pt idx="131">
                  <c:v>18.333333333333332</c:v>
                </c:pt>
                <c:pt idx="132">
                  <c:v>20.333333333333332</c:v>
                </c:pt>
                <c:pt idx="133">
                  <c:v>19.166666666666668</c:v>
                </c:pt>
                <c:pt idx="134">
                  <c:v>18.5</c:v>
                </c:pt>
                <c:pt idx="135">
                  <c:v>16.5</c:v>
                </c:pt>
                <c:pt idx="136">
                  <c:v>16.333333333333332</c:v>
                </c:pt>
                <c:pt idx="137">
                  <c:v>17</c:v>
                </c:pt>
                <c:pt idx="138">
                  <c:v>17.333333333333332</c:v>
                </c:pt>
                <c:pt idx="139">
                  <c:v>28.166666666666668</c:v>
                </c:pt>
                <c:pt idx="140">
                  <c:v>23</c:v>
                </c:pt>
                <c:pt idx="141">
                  <c:v>20.166666666666668</c:v>
                </c:pt>
                <c:pt idx="142">
                  <c:v>18.833333333333332</c:v>
                </c:pt>
                <c:pt idx="143">
                  <c:v>17.166666666666668</c:v>
                </c:pt>
                <c:pt idx="144">
                  <c:v>24.833333333333332</c:v>
                </c:pt>
                <c:pt idx="145">
                  <c:v>15.333333333333334</c:v>
                </c:pt>
                <c:pt idx="146">
                  <c:v>9.6666666666666661</c:v>
                </c:pt>
                <c:pt idx="147">
                  <c:v>18.166666666666668</c:v>
                </c:pt>
                <c:pt idx="148">
                  <c:v>15.166666666666666</c:v>
                </c:pt>
                <c:pt idx="149">
                  <c:v>16</c:v>
                </c:pt>
                <c:pt idx="150">
                  <c:v>18</c:v>
                </c:pt>
                <c:pt idx="151">
                  <c:v>19.333333333333332</c:v>
                </c:pt>
                <c:pt idx="152">
                  <c:v>24</c:v>
                </c:pt>
                <c:pt idx="153">
                  <c:v>23.333333333333332</c:v>
                </c:pt>
                <c:pt idx="154">
                  <c:v>25</c:v>
                </c:pt>
                <c:pt idx="155">
                  <c:v>27.5</c:v>
                </c:pt>
                <c:pt idx="156">
                  <c:v>28</c:v>
                </c:pt>
                <c:pt idx="157">
                  <c:v>26.166666666666668</c:v>
                </c:pt>
                <c:pt idx="158">
                  <c:v>26.333333333333332</c:v>
                </c:pt>
                <c:pt idx="159">
                  <c:v>23.5</c:v>
                </c:pt>
                <c:pt idx="160">
                  <c:v>17.166666666666668</c:v>
                </c:pt>
                <c:pt idx="161">
                  <c:v>19.166666666666668</c:v>
                </c:pt>
                <c:pt idx="162">
                  <c:v>13.166666666666666</c:v>
                </c:pt>
                <c:pt idx="163">
                  <c:v>14.5</c:v>
                </c:pt>
                <c:pt idx="164">
                  <c:v>15.5</c:v>
                </c:pt>
                <c:pt idx="165">
                  <c:v>10.833333333333334</c:v>
                </c:pt>
                <c:pt idx="166">
                  <c:v>15</c:v>
                </c:pt>
                <c:pt idx="167">
                  <c:v>17</c:v>
                </c:pt>
                <c:pt idx="168">
                  <c:v>14</c:v>
                </c:pt>
                <c:pt idx="169">
                  <c:v>14</c:v>
                </c:pt>
                <c:pt idx="170">
                  <c:v>11.166666666666666</c:v>
                </c:pt>
                <c:pt idx="171">
                  <c:v>10</c:v>
                </c:pt>
                <c:pt idx="172">
                  <c:v>9.6666666666666661</c:v>
                </c:pt>
                <c:pt idx="173">
                  <c:v>18.333333333333332</c:v>
                </c:pt>
                <c:pt idx="174">
                  <c:v>16</c:v>
                </c:pt>
                <c:pt idx="175">
                  <c:v>12.833333333333334</c:v>
                </c:pt>
                <c:pt idx="176">
                  <c:v>12.833333333333334</c:v>
                </c:pt>
                <c:pt idx="177">
                  <c:v>12.833333333333334</c:v>
                </c:pt>
                <c:pt idx="178">
                  <c:v>13</c:v>
                </c:pt>
                <c:pt idx="179">
                  <c:v>4.666666666666667</c:v>
                </c:pt>
                <c:pt idx="180">
                  <c:v>8.3333333333333339</c:v>
                </c:pt>
                <c:pt idx="181">
                  <c:v>12.333333333333334</c:v>
                </c:pt>
                <c:pt idx="182">
                  <c:v>10.333333333333334</c:v>
                </c:pt>
                <c:pt idx="183">
                  <c:v>10.333333333333334</c:v>
                </c:pt>
                <c:pt idx="184">
                  <c:v>10.166666666666666</c:v>
                </c:pt>
                <c:pt idx="185">
                  <c:v>10.166666666666666</c:v>
                </c:pt>
                <c:pt idx="186">
                  <c:v>7.833333333333333</c:v>
                </c:pt>
                <c:pt idx="187">
                  <c:v>7.166666666666667</c:v>
                </c:pt>
                <c:pt idx="188">
                  <c:v>9.5</c:v>
                </c:pt>
                <c:pt idx="189">
                  <c:v>10.5</c:v>
                </c:pt>
                <c:pt idx="190">
                  <c:v>8.8333333333333339</c:v>
                </c:pt>
                <c:pt idx="191">
                  <c:v>8.8333333333333339</c:v>
                </c:pt>
                <c:pt idx="192">
                  <c:v>8.1666666666666661</c:v>
                </c:pt>
                <c:pt idx="193">
                  <c:v>8.8333333333333339</c:v>
                </c:pt>
                <c:pt idx="194">
                  <c:v>8.3333333333333339</c:v>
                </c:pt>
                <c:pt idx="195">
                  <c:v>7.5</c:v>
                </c:pt>
                <c:pt idx="196">
                  <c:v>7</c:v>
                </c:pt>
                <c:pt idx="197">
                  <c:v>10</c:v>
                </c:pt>
                <c:pt idx="198">
                  <c:v>9.6666666666666661</c:v>
                </c:pt>
                <c:pt idx="199">
                  <c:v>10.833333333333334</c:v>
                </c:pt>
                <c:pt idx="200">
                  <c:v>10.833333333333334</c:v>
                </c:pt>
                <c:pt idx="201">
                  <c:v>10.166666666666666</c:v>
                </c:pt>
                <c:pt idx="202">
                  <c:v>9.6666666666666661</c:v>
                </c:pt>
                <c:pt idx="203">
                  <c:v>10</c:v>
                </c:pt>
                <c:pt idx="204">
                  <c:v>10.666666666666666</c:v>
                </c:pt>
                <c:pt idx="205">
                  <c:v>11.333333333333334</c:v>
                </c:pt>
                <c:pt idx="206">
                  <c:v>11.166666666666666</c:v>
                </c:pt>
                <c:pt idx="207">
                  <c:v>11.166666666666666</c:v>
                </c:pt>
                <c:pt idx="208">
                  <c:v>10.333333333333334</c:v>
                </c:pt>
                <c:pt idx="209">
                  <c:v>10</c:v>
                </c:pt>
                <c:pt idx="210">
                  <c:v>10</c:v>
                </c:pt>
                <c:pt idx="211">
                  <c:v>6.833333333333333</c:v>
                </c:pt>
                <c:pt idx="212">
                  <c:v>7.833333333333333</c:v>
                </c:pt>
                <c:pt idx="213">
                  <c:v>8.1666666666666661</c:v>
                </c:pt>
                <c:pt idx="214">
                  <c:v>8</c:v>
                </c:pt>
                <c:pt idx="215">
                  <c:v>8.1666666666666661</c:v>
                </c:pt>
                <c:pt idx="216">
                  <c:v>7.666666666666667</c:v>
                </c:pt>
                <c:pt idx="217">
                  <c:v>5.666666666666667</c:v>
                </c:pt>
                <c:pt idx="218">
                  <c:v>6</c:v>
                </c:pt>
                <c:pt idx="219">
                  <c:v>6</c:v>
                </c:pt>
                <c:pt idx="220">
                  <c:v>5.833333333333333</c:v>
                </c:pt>
                <c:pt idx="221">
                  <c:v>6.5</c:v>
                </c:pt>
                <c:pt idx="222">
                  <c:v>5.666666666666667</c:v>
                </c:pt>
                <c:pt idx="223">
                  <c:v>6.666666666666667</c:v>
                </c:pt>
                <c:pt idx="224">
                  <c:v>5.666666666666667</c:v>
                </c:pt>
                <c:pt idx="225">
                  <c:v>6.166666666666667</c:v>
                </c:pt>
                <c:pt idx="226">
                  <c:v>4.833333333333333</c:v>
                </c:pt>
                <c:pt idx="227">
                  <c:v>5.166666666666667</c:v>
                </c:pt>
                <c:pt idx="228">
                  <c:v>5</c:v>
                </c:pt>
                <c:pt idx="229">
                  <c:v>5</c:v>
                </c:pt>
                <c:pt idx="230">
                  <c:v>5.833333333333333</c:v>
                </c:pt>
                <c:pt idx="231">
                  <c:v>6</c:v>
                </c:pt>
                <c:pt idx="232">
                  <c:v>6.5</c:v>
                </c:pt>
                <c:pt idx="233">
                  <c:v>5.833333333333333</c:v>
                </c:pt>
                <c:pt idx="234">
                  <c:v>5.833333333333333</c:v>
                </c:pt>
                <c:pt idx="235">
                  <c:v>5.833333333333333</c:v>
                </c:pt>
                <c:pt idx="236">
                  <c:v>4.833333333333333</c:v>
                </c:pt>
                <c:pt idx="237">
                  <c:v>4.666666666666667</c:v>
                </c:pt>
                <c:pt idx="238">
                  <c:v>5</c:v>
                </c:pt>
                <c:pt idx="239">
                  <c:v>4.166666666666667</c:v>
                </c:pt>
                <c:pt idx="240">
                  <c:v>3.1666666666666665</c:v>
                </c:pt>
                <c:pt idx="241">
                  <c:v>3</c:v>
                </c:pt>
                <c:pt idx="242">
                  <c:v>4.5</c:v>
                </c:pt>
                <c:pt idx="243">
                  <c:v>4</c:v>
                </c:pt>
                <c:pt idx="244">
                  <c:v>3.8333333333333335</c:v>
                </c:pt>
                <c:pt idx="245">
                  <c:v>7</c:v>
                </c:pt>
                <c:pt idx="246">
                  <c:v>3.5</c:v>
                </c:pt>
                <c:pt idx="247">
                  <c:v>4</c:v>
                </c:pt>
                <c:pt idx="248">
                  <c:v>5.333333333333333</c:v>
                </c:pt>
                <c:pt idx="249">
                  <c:v>6.333333333333333</c:v>
                </c:pt>
                <c:pt idx="250">
                  <c:v>7</c:v>
                </c:pt>
                <c:pt idx="251">
                  <c:v>7.333333333333333</c:v>
                </c:pt>
                <c:pt idx="252">
                  <c:v>14</c:v>
                </c:pt>
                <c:pt idx="253">
                  <c:v>12</c:v>
                </c:pt>
                <c:pt idx="254">
                  <c:v>12</c:v>
                </c:pt>
                <c:pt idx="255">
                  <c:v>10.5</c:v>
                </c:pt>
                <c:pt idx="256">
                  <c:v>11.5</c:v>
                </c:pt>
                <c:pt idx="257">
                  <c:v>9.6666666666666661</c:v>
                </c:pt>
                <c:pt idx="258">
                  <c:v>11.333333333333334</c:v>
                </c:pt>
                <c:pt idx="259">
                  <c:v>12</c:v>
                </c:pt>
                <c:pt idx="260">
                  <c:v>9.3333333333333339</c:v>
                </c:pt>
                <c:pt idx="261">
                  <c:v>10</c:v>
                </c:pt>
                <c:pt idx="262">
                  <c:v>9.3333333333333339</c:v>
                </c:pt>
                <c:pt idx="263">
                  <c:v>12.666666666666666</c:v>
                </c:pt>
                <c:pt idx="264">
                  <c:v>13</c:v>
                </c:pt>
                <c:pt idx="265">
                  <c:v>13.666666666666666</c:v>
                </c:pt>
                <c:pt idx="266">
                  <c:v>12.333333333333334</c:v>
                </c:pt>
                <c:pt idx="267">
                  <c:v>15.666666666666666</c:v>
                </c:pt>
                <c:pt idx="268">
                  <c:v>15.333333333333334</c:v>
                </c:pt>
                <c:pt idx="269">
                  <c:v>17.333333333333332</c:v>
                </c:pt>
                <c:pt idx="270">
                  <c:v>18.333333333333332</c:v>
                </c:pt>
                <c:pt idx="271">
                  <c:v>19.666666666666668</c:v>
                </c:pt>
                <c:pt idx="272">
                  <c:v>18.666666666666668</c:v>
                </c:pt>
                <c:pt idx="273">
                  <c:v>27.666666666666668</c:v>
                </c:pt>
                <c:pt idx="274">
                  <c:v>23.666666666666668</c:v>
                </c:pt>
                <c:pt idx="275">
                  <c:v>31</c:v>
                </c:pt>
                <c:pt idx="276">
                  <c:v>27.666666666666668</c:v>
                </c:pt>
                <c:pt idx="277">
                  <c:v>33.666666666666664</c:v>
                </c:pt>
                <c:pt idx="278">
                  <c:v>31.166666666666668</c:v>
                </c:pt>
                <c:pt idx="279">
                  <c:v>32.5</c:v>
                </c:pt>
                <c:pt idx="280">
                  <c:v>27.333333333333332</c:v>
                </c:pt>
                <c:pt idx="281">
                  <c:v>28</c:v>
                </c:pt>
                <c:pt idx="282">
                  <c:v>29.666666666666668</c:v>
                </c:pt>
                <c:pt idx="283">
                  <c:v>35.333333333333336</c:v>
                </c:pt>
                <c:pt idx="284">
                  <c:v>33</c:v>
                </c:pt>
                <c:pt idx="285">
                  <c:v>32.666666666666664</c:v>
                </c:pt>
                <c:pt idx="286">
                  <c:v>32</c:v>
                </c:pt>
                <c:pt idx="287">
                  <c:v>33.666666666666664</c:v>
                </c:pt>
                <c:pt idx="288">
                  <c:v>32</c:v>
                </c:pt>
                <c:pt idx="289">
                  <c:v>37.5</c:v>
                </c:pt>
                <c:pt idx="290">
                  <c:v>42.5</c:v>
                </c:pt>
                <c:pt idx="291">
                  <c:v>44.666666666666664</c:v>
                </c:pt>
                <c:pt idx="292">
                  <c:v>43.833333333333336</c:v>
                </c:pt>
                <c:pt idx="293">
                  <c:v>44.166666666666664</c:v>
                </c:pt>
                <c:pt idx="294">
                  <c:v>42.666666666666664</c:v>
                </c:pt>
                <c:pt idx="295">
                  <c:v>40.666666666666664</c:v>
                </c:pt>
                <c:pt idx="296">
                  <c:v>50.833333333333336</c:v>
                </c:pt>
                <c:pt idx="297">
                  <c:v>46.166666666666664</c:v>
                </c:pt>
                <c:pt idx="298">
                  <c:v>42.333333333333336</c:v>
                </c:pt>
                <c:pt idx="299">
                  <c:v>42.5</c:v>
                </c:pt>
                <c:pt idx="300">
                  <c:v>47.166666666666664</c:v>
                </c:pt>
                <c:pt idx="301">
                  <c:v>44</c:v>
                </c:pt>
                <c:pt idx="302">
                  <c:v>37.666666666666664</c:v>
                </c:pt>
                <c:pt idx="303">
                  <c:v>40.833333333333336</c:v>
                </c:pt>
                <c:pt idx="304">
                  <c:v>40.166666666666664</c:v>
                </c:pt>
                <c:pt idx="305">
                  <c:v>40.666666666666664</c:v>
                </c:pt>
                <c:pt idx="306">
                  <c:v>39.166666666666664</c:v>
                </c:pt>
                <c:pt idx="307">
                  <c:v>40.5</c:v>
                </c:pt>
                <c:pt idx="308">
                  <c:v>43.333333333333336</c:v>
                </c:pt>
                <c:pt idx="309">
                  <c:v>45</c:v>
                </c:pt>
                <c:pt idx="310">
                  <c:v>35.333333333333336</c:v>
                </c:pt>
                <c:pt idx="311">
                  <c:v>33</c:v>
                </c:pt>
                <c:pt idx="312">
                  <c:v>28.666666666666668</c:v>
                </c:pt>
                <c:pt idx="313">
                  <c:v>34</c:v>
                </c:pt>
                <c:pt idx="314">
                  <c:v>35</c:v>
                </c:pt>
                <c:pt idx="315">
                  <c:v>25.666666666666668</c:v>
                </c:pt>
                <c:pt idx="316">
                  <c:v>26.333333333333332</c:v>
                </c:pt>
                <c:pt idx="317">
                  <c:v>21.5</c:v>
                </c:pt>
                <c:pt idx="318">
                  <c:v>20.833333333333332</c:v>
                </c:pt>
                <c:pt idx="319">
                  <c:v>20</c:v>
                </c:pt>
                <c:pt idx="320">
                  <c:v>24.833333333333332</c:v>
                </c:pt>
                <c:pt idx="321">
                  <c:v>18.5</c:v>
                </c:pt>
                <c:pt idx="322">
                  <c:v>14.333333333333334</c:v>
                </c:pt>
                <c:pt idx="323">
                  <c:v>19</c:v>
                </c:pt>
                <c:pt idx="324">
                  <c:v>16.333333333333332</c:v>
                </c:pt>
                <c:pt idx="325">
                  <c:v>16.833333333333332</c:v>
                </c:pt>
                <c:pt idx="326">
                  <c:v>15.833333333333334</c:v>
                </c:pt>
                <c:pt idx="327">
                  <c:v>11</c:v>
                </c:pt>
                <c:pt idx="328">
                  <c:v>10.333333333333334</c:v>
                </c:pt>
                <c:pt idx="329">
                  <c:v>6</c:v>
                </c:pt>
                <c:pt idx="330">
                  <c:v>6.333333333333333</c:v>
                </c:pt>
                <c:pt idx="331">
                  <c:v>4.166666666666667</c:v>
                </c:pt>
                <c:pt idx="332">
                  <c:v>3.6666666666666665</c:v>
                </c:pt>
                <c:pt idx="333">
                  <c:v>4</c:v>
                </c:pt>
                <c:pt idx="334">
                  <c:v>1.1666666666666667</c:v>
                </c:pt>
                <c:pt idx="335">
                  <c:v>0.66666666666666663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</c:numCache>
            </c:numRef>
          </c:val>
          <c:smooth val="0"/>
        </c:ser>
        <c:ser>
          <c:idx val="5"/>
          <c:order val="5"/>
          <c:tx>
            <c:v>2018</c:v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cat>
            <c:numRef>
              <c:f>'NEW Abundance Starting July'!$A$2:$A$367</c:f>
              <c:numCache>
                <c:formatCode>m/d</c:formatCode>
                <c:ptCount val="366"/>
                <c:pt idx="0">
                  <c:v>42917</c:v>
                </c:pt>
                <c:pt idx="1">
                  <c:v>42918</c:v>
                </c:pt>
                <c:pt idx="2">
                  <c:v>42919</c:v>
                </c:pt>
                <c:pt idx="3">
                  <c:v>42920</c:v>
                </c:pt>
                <c:pt idx="4">
                  <c:v>42921</c:v>
                </c:pt>
                <c:pt idx="5">
                  <c:v>42922</c:v>
                </c:pt>
                <c:pt idx="6">
                  <c:v>42923</c:v>
                </c:pt>
                <c:pt idx="7">
                  <c:v>42924</c:v>
                </c:pt>
                <c:pt idx="8">
                  <c:v>42925</c:v>
                </c:pt>
                <c:pt idx="9">
                  <c:v>42926</c:v>
                </c:pt>
                <c:pt idx="10">
                  <c:v>42927</c:v>
                </c:pt>
                <c:pt idx="11">
                  <c:v>42928</c:v>
                </c:pt>
                <c:pt idx="12">
                  <c:v>42929</c:v>
                </c:pt>
                <c:pt idx="13">
                  <c:v>42930</c:v>
                </c:pt>
                <c:pt idx="14">
                  <c:v>42931</c:v>
                </c:pt>
                <c:pt idx="15">
                  <c:v>42932</c:v>
                </c:pt>
                <c:pt idx="16">
                  <c:v>42933</c:v>
                </c:pt>
                <c:pt idx="17">
                  <c:v>42934</c:v>
                </c:pt>
                <c:pt idx="18">
                  <c:v>42935</c:v>
                </c:pt>
                <c:pt idx="19">
                  <c:v>42936</c:v>
                </c:pt>
                <c:pt idx="20">
                  <c:v>42937</c:v>
                </c:pt>
                <c:pt idx="21">
                  <c:v>42938</c:v>
                </c:pt>
                <c:pt idx="22">
                  <c:v>42939</c:v>
                </c:pt>
                <c:pt idx="23">
                  <c:v>42940</c:v>
                </c:pt>
                <c:pt idx="24">
                  <c:v>42941</c:v>
                </c:pt>
                <c:pt idx="25">
                  <c:v>42942</c:v>
                </c:pt>
                <c:pt idx="26">
                  <c:v>42943</c:v>
                </c:pt>
                <c:pt idx="27">
                  <c:v>42944</c:v>
                </c:pt>
                <c:pt idx="28">
                  <c:v>42945</c:v>
                </c:pt>
                <c:pt idx="29">
                  <c:v>42946</c:v>
                </c:pt>
                <c:pt idx="30">
                  <c:v>42947</c:v>
                </c:pt>
                <c:pt idx="31">
                  <c:v>42948</c:v>
                </c:pt>
                <c:pt idx="32">
                  <c:v>42949</c:v>
                </c:pt>
                <c:pt idx="33">
                  <c:v>42950</c:v>
                </c:pt>
                <c:pt idx="34">
                  <c:v>42951</c:v>
                </c:pt>
                <c:pt idx="35">
                  <c:v>42952</c:v>
                </c:pt>
                <c:pt idx="36">
                  <c:v>42953</c:v>
                </c:pt>
                <c:pt idx="37">
                  <c:v>42954</c:v>
                </c:pt>
                <c:pt idx="38">
                  <c:v>42955</c:v>
                </c:pt>
                <c:pt idx="39">
                  <c:v>42956</c:v>
                </c:pt>
                <c:pt idx="40">
                  <c:v>42957</c:v>
                </c:pt>
                <c:pt idx="41">
                  <c:v>42958</c:v>
                </c:pt>
                <c:pt idx="42">
                  <c:v>42959</c:v>
                </c:pt>
                <c:pt idx="43">
                  <c:v>42960</c:v>
                </c:pt>
                <c:pt idx="44">
                  <c:v>42961</c:v>
                </c:pt>
                <c:pt idx="45">
                  <c:v>42962</c:v>
                </c:pt>
                <c:pt idx="46">
                  <c:v>42963</c:v>
                </c:pt>
                <c:pt idx="47">
                  <c:v>42964</c:v>
                </c:pt>
                <c:pt idx="48">
                  <c:v>42965</c:v>
                </c:pt>
                <c:pt idx="49">
                  <c:v>42966</c:v>
                </c:pt>
                <c:pt idx="50">
                  <c:v>42967</c:v>
                </c:pt>
                <c:pt idx="51">
                  <c:v>42968</c:v>
                </c:pt>
                <c:pt idx="52">
                  <c:v>42969</c:v>
                </c:pt>
                <c:pt idx="53">
                  <c:v>42970</c:v>
                </c:pt>
                <c:pt idx="54">
                  <c:v>42971</c:v>
                </c:pt>
                <c:pt idx="55">
                  <c:v>42972</c:v>
                </c:pt>
                <c:pt idx="56">
                  <c:v>42973</c:v>
                </c:pt>
                <c:pt idx="57">
                  <c:v>42974</c:v>
                </c:pt>
                <c:pt idx="58">
                  <c:v>42975</c:v>
                </c:pt>
                <c:pt idx="59">
                  <c:v>42976</c:v>
                </c:pt>
                <c:pt idx="60">
                  <c:v>42977</c:v>
                </c:pt>
                <c:pt idx="61">
                  <c:v>42978</c:v>
                </c:pt>
                <c:pt idx="62">
                  <c:v>42979</c:v>
                </c:pt>
                <c:pt idx="63">
                  <c:v>42980</c:v>
                </c:pt>
                <c:pt idx="64">
                  <c:v>42981</c:v>
                </c:pt>
                <c:pt idx="65">
                  <c:v>42982</c:v>
                </c:pt>
                <c:pt idx="66">
                  <c:v>42983</c:v>
                </c:pt>
                <c:pt idx="67">
                  <c:v>42984</c:v>
                </c:pt>
                <c:pt idx="68">
                  <c:v>42985</c:v>
                </c:pt>
                <c:pt idx="69">
                  <c:v>42986</c:v>
                </c:pt>
                <c:pt idx="70">
                  <c:v>42987</c:v>
                </c:pt>
                <c:pt idx="71">
                  <c:v>42988</c:v>
                </c:pt>
                <c:pt idx="72">
                  <c:v>42989</c:v>
                </c:pt>
                <c:pt idx="73">
                  <c:v>42990</c:v>
                </c:pt>
                <c:pt idx="74">
                  <c:v>42991</c:v>
                </c:pt>
                <c:pt idx="75">
                  <c:v>42992</c:v>
                </c:pt>
                <c:pt idx="76">
                  <c:v>42993</c:v>
                </c:pt>
                <c:pt idx="77">
                  <c:v>42994</c:v>
                </c:pt>
                <c:pt idx="78">
                  <c:v>42995</c:v>
                </c:pt>
                <c:pt idx="79">
                  <c:v>42996</c:v>
                </c:pt>
                <c:pt idx="80">
                  <c:v>42997</c:v>
                </c:pt>
                <c:pt idx="81">
                  <c:v>42998</c:v>
                </c:pt>
                <c:pt idx="82">
                  <c:v>42999</c:v>
                </c:pt>
                <c:pt idx="83">
                  <c:v>43000</c:v>
                </c:pt>
                <c:pt idx="84">
                  <c:v>43001</c:v>
                </c:pt>
                <c:pt idx="85">
                  <c:v>43002</c:v>
                </c:pt>
                <c:pt idx="86">
                  <c:v>43003</c:v>
                </c:pt>
                <c:pt idx="87">
                  <c:v>43004</c:v>
                </c:pt>
                <c:pt idx="88">
                  <c:v>43005</c:v>
                </c:pt>
                <c:pt idx="89">
                  <c:v>43006</c:v>
                </c:pt>
                <c:pt idx="90">
                  <c:v>43007</c:v>
                </c:pt>
                <c:pt idx="91">
                  <c:v>43008</c:v>
                </c:pt>
                <c:pt idx="92">
                  <c:v>43009</c:v>
                </c:pt>
                <c:pt idx="93">
                  <c:v>43010</c:v>
                </c:pt>
                <c:pt idx="94">
                  <c:v>43011</c:v>
                </c:pt>
                <c:pt idx="95">
                  <c:v>43012</c:v>
                </c:pt>
                <c:pt idx="96">
                  <c:v>43013</c:v>
                </c:pt>
                <c:pt idx="97">
                  <c:v>43014</c:v>
                </c:pt>
                <c:pt idx="98">
                  <c:v>43015</c:v>
                </c:pt>
                <c:pt idx="99">
                  <c:v>43016</c:v>
                </c:pt>
                <c:pt idx="100">
                  <c:v>43017</c:v>
                </c:pt>
                <c:pt idx="101">
                  <c:v>43018</c:v>
                </c:pt>
                <c:pt idx="102">
                  <c:v>43019</c:v>
                </c:pt>
                <c:pt idx="103">
                  <c:v>43020</c:v>
                </c:pt>
                <c:pt idx="104">
                  <c:v>43021</c:v>
                </c:pt>
                <c:pt idx="105">
                  <c:v>43022</c:v>
                </c:pt>
                <c:pt idx="106">
                  <c:v>43023</c:v>
                </c:pt>
                <c:pt idx="107">
                  <c:v>43024</c:v>
                </c:pt>
                <c:pt idx="108">
                  <c:v>43025</c:v>
                </c:pt>
                <c:pt idx="109">
                  <c:v>43026</c:v>
                </c:pt>
                <c:pt idx="110">
                  <c:v>43027</c:v>
                </c:pt>
                <c:pt idx="111">
                  <c:v>43028</c:v>
                </c:pt>
                <c:pt idx="112">
                  <c:v>43029</c:v>
                </c:pt>
                <c:pt idx="113">
                  <c:v>43030</c:v>
                </c:pt>
                <c:pt idx="114">
                  <c:v>43031</c:v>
                </c:pt>
                <c:pt idx="115">
                  <c:v>43032</c:v>
                </c:pt>
                <c:pt idx="116">
                  <c:v>43033</c:v>
                </c:pt>
                <c:pt idx="117">
                  <c:v>43034</c:v>
                </c:pt>
                <c:pt idx="118">
                  <c:v>43035</c:v>
                </c:pt>
                <c:pt idx="119">
                  <c:v>43036</c:v>
                </c:pt>
                <c:pt idx="120">
                  <c:v>43037</c:v>
                </c:pt>
                <c:pt idx="121">
                  <c:v>43038</c:v>
                </c:pt>
                <c:pt idx="122">
                  <c:v>43039</c:v>
                </c:pt>
                <c:pt idx="123">
                  <c:v>43040</c:v>
                </c:pt>
                <c:pt idx="124">
                  <c:v>43041</c:v>
                </c:pt>
                <c:pt idx="125">
                  <c:v>43042</c:v>
                </c:pt>
                <c:pt idx="126">
                  <c:v>43043</c:v>
                </c:pt>
                <c:pt idx="127">
                  <c:v>43044</c:v>
                </c:pt>
                <c:pt idx="128">
                  <c:v>43045</c:v>
                </c:pt>
                <c:pt idx="129">
                  <c:v>43046</c:v>
                </c:pt>
                <c:pt idx="130">
                  <c:v>43047</c:v>
                </c:pt>
                <c:pt idx="131">
                  <c:v>43048</c:v>
                </c:pt>
                <c:pt idx="132">
                  <c:v>43049</c:v>
                </c:pt>
                <c:pt idx="133">
                  <c:v>43050</c:v>
                </c:pt>
                <c:pt idx="134">
                  <c:v>43051</c:v>
                </c:pt>
                <c:pt idx="135">
                  <c:v>43052</c:v>
                </c:pt>
                <c:pt idx="136">
                  <c:v>43053</c:v>
                </c:pt>
                <c:pt idx="137">
                  <c:v>43054</c:v>
                </c:pt>
                <c:pt idx="138">
                  <c:v>43055</c:v>
                </c:pt>
                <c:pt idx="139">
                  <c:v>43056</c:v>
                </c:pt>
                <c:pt idx="140">
                  <c:v>43057</c:v>
                </c:pt>
                <c:pt idx="141">
                  <c:v>43058</c:v>
                </c:pt>
                <c:pt idx="142">
                  <c:v>43059</c:v>
                </c:pt>
                <c:pt idx="143">
                  <c:v>43060</c:v>
                </c:pt>
                <c:pt idx="144">
                  <c:v>43061</c:v>
                </c:pt>
                <c:pt idx="145">
                  <c:v>43062</c:v>
                </c:pt>
                <c:pt idx="146">
                  <c:v>43063</c:v>
                </c:pt>
                <c:pt idx="147">
                  <c:v>43064</c:v>
                </c:pt>
                <c:pt idx="148">
                  <c:v>43065</c:v>
                </c:pt>
                <c:pt idx="149">
                  <c:v>43066</c:v>
                </c:pt>
                <c:pt idx="150">
                  <c:v>43067</c:v>
                </c:pt>
                <c:pt idx="151">
                  <c:v>43068</c:v>
                </c:pt>
                <c:pt idx="152">
                  <c:v>43069</c:v>
                </c:pt>
                <c:pt idx="153">
                  <c:v>43070</c:v>
                </c:pt>
                <c:pt idx="154">
                  <c:v>43071</c:v>
                </c:pt>
                <c:pt idx="155">
                  <c:v>43072</c:v>
                </c:pt>
                <c:pt idx="156">
                  <c:v>43073</c:v>
                </c:pt>
                <c:pt idx="157">
                  <c:v>43074</c:v>
                </c:pt>
                <c:pt idx="158">
                  <c:v>43075</c:v>
                </c:pt>
                <c:pt idx="159">
                  <c:v>43076</c:v>
                </c:pt>
                <c:pt idx="160">
                  <c:v>43077</c:v>
                </c:pt>
                <c:pt idx="161">
                  <c:v>43078</c:v>
                </c:pt>
                <c:pt idx="162">
                  <c:v>43079</c:v>
                </c:pt>
                <c:pt idx="163">
                  <c:v>43080</c:v>
                </c:pt>
                <c:pt idx="164">
                  <c:v>43081</c:v>
                </c:pt>
                <c:pt idx="165">
                  <c:v>43082</c:v>
                </c:pt>
                <c:pt idx="166">
                  <c:v>43083</c:v>
                </c:pt>
                <c:pt idx="167">
                  <c:v>43084</c:v>
                </c:pt>
                <c:pt idx="168">
                  <c:v>43085</c:v>
                </c:pt>
                <c:pt idx="169">
                  <c:v>43086</c:v>
                </c:pt>
                <c:pt idx="170">
                  <c:v>43087</c:v>
                </c:pt>
                <c:pt idx="171">
                  <c:v>43088</c:v>
                </c:pt>
                <c:pt idx="172">
                  <c:v>43089</c:v>
                </c:pt>
                <c:pt idx="173">
                  <c:v>43090</c:v>
                </c:pt>
                <c:pt idx="174">
                  <c:v>43091</c:v>
                </c:pt>
                <c:pt idx="175">
                  <c:v>43092</c:v>
                </c:pt>
                <c:pt idx="176">
                  <c:v>43093</c:v>
                </c:pt>
                <c:pt idx="177">
                  <c:v>43094</c:v>
                </c:pt>
                <c:pt idx="178">
                  <c:v>43095</c:v>
                </c:pt>
                <c:pt idx="179">
                  <c:v>43096</c:v>
                </c:pt>
                <c:pt idx="180">
                  <c:v>43097</c:v>
                </c:pt>
                <c:pt idx="181">
                  <c:v>43098</c:v>
                </c:pt>
                <c:pt idx="182">
                  <c:v>43099</c:v>
                </c:pt>
                <c:pt idx="183">
                  <c:v>43100</c:v>
                </c:pt>
                <c:pt idx="184">
                  <c:v>42736</c:v>
                </c:pt>
                <c:pt idx="185">
                  <c:v>42737</c:v>
                </c:pt>
                <c:pt idx="186">
                  <c:v>42738</c:v>
                </c:pt>
                <c:pt idx="187">
                  <c:v>42739</c:v>
                </c:pt>
                <c:pt idx="188">
                  <c:v>42740</c:v>
                </c:pt>
                <c:pt idx="189">
                  <c:v>42741</c:v>
                </c:pt>
                <c:pt idx="190">
                  <c:v>42742</c:v>
                </c:pt>
                <c:pt idx="191">
                  <c:v>42743</c:v>
                </c:pt>
                <c:pt idx="192">
                  <c:v>42744</c:v>
                </c:pt>
                <c:pt idx="193">
                  <c:v>42745</c:v>
                </c:pt>
                <c:pt idx="194">
                  <c:v>42746</c:v>
                </c:pt>
                <c:pt idx="195">
                  <c:v>42747</c:v>
                </c:pt>
                <c:pt idx="196">
                  <c:v>42748</c:v>
                </c:pt>
                <c:pt idx="197">
                  <c:v>42749</c:v>
                </c:pt>
                <c:pt idx="198">
                  <c:v>42750</c:v>
                </c:pt>
                <c:pt idx="199">
                  <c:v>42751</c:v>
                </c:pt>
                <c:pt idx="200">
                  <c:v>42752</c:v>
                </c:pt>
                <c:pt idx="201">
                  <c:v>42753</c:v>
                </c:pt>
                <c:pt idx="202">
                  <c:v>42754</c:v>
                </c:pt>
                <c:pt idx="203">
                  <c:v>42755</c:v>
                </c:pt>
                <c:pt idx="204">
                  <c:v>42756</c:v>
                </c:pt>
                <c:pt idx="205">
                  <c:v>42757</c:v>
                </c:pt>
                <c:pt idx="206">
                  <c:v>42758</c:v>
                </c:pt>
                <c:pt idx="207">
                  <c:v>42759</c:v>
                </c:pt>
                <c:pt idx="208">
                  <c:v>42760</c:v>
                </c:pt>
                <c:pt idx="209">
                  <c:v>42761</c:v>
                </c:pt>
                <c:pt idx="210">
                  <c:v>42762</c:v>
                </c:pt>
                <c:pt idx="211">
                  <c:v>42763</c:v>
                </c:pt>
                <c:pt idx="212">
                  <c:v>42764</c:v>
                </c:pt>
                <c:pt idx="213">
                  <c:v>42765</c:v>
                </c:pt>
                <c:pt idx="214">
                  <c:v>42766</c:v>
                </c:pt>
                <c:pt idx="215">
                  <c:v>42767</c:v>
                </c:pt>
                <c:pt idx="216">
                  <c:v>42768</c:v>
                </c:pt>
                <c:pt idx="217">
                  <c:v>42769</c:v>
                </c:pt>
                <c:pt idx="218">
                  <c:v>42770</c:v>
                </c:pt>
                <c:pt idx="219">
                  <c:v>42771</c:v>
                </c:pt>
                <c:pt idx="220">
                  <c:v>42772</c:v>
                </c:pt>
                <c:pt idx="221">
                  <c:v>42773</c:v>
                </c:pt>
                <c:pt idx="222">
                  <c:v>42774</c:v>
                </c:pt>
                <c:pt idx="223">
                  <c:v>42775</c:v>
                </c:pt>
                <c:pt idx="224">
                  <c:v>42776</c:v>
                </c:pt>
                <c:pt idx="225">
                  <c:v>42777</c:v>
                </c:pt>
                <c:pt idx="226">
                  <c:v>42778</c:v>
                </c:pt>
                <c:pt idx="227">
                  <c:v>42779</c:v>
                </c:pt>
                <c:pt idx="228">
                  <c:v>42780</c:v>
                </c:pt>
                <c:pt idx="229">
                  <c:v>42781</c:v>
                </c:pt>
                <c:pt idx="230">
                  <c:v>42782</c:v>
                </c:pt>
                <c:pt idx="231">
                  <c:v>42783</c:v>
                </c:pt>
                <c:pt idx="232">
                  <c:v>42784</c:v>
                </c:pt>
                <c:pt idx="233">
                  <c:v>42785</c:v>
                </c:pt>
                <c:pt idx="234">
                  <c:v>42786</c:v>
                </c:pt>
                <c:pt idx="235">
                  <c:v>42787</c:v>
                </c:pt>
                <c:pt idx="236">
                  <c:v>42788</c:v>
                </c:pt>
                <c:pt idx="237">
                  <c:v>42789</c:v>
                </c:pt>
                <c:pt idx="238">
                  <c:v>42790</c:v>
                </c:pt>
                <c:pt idx="239">
                  <c:v>42791</c:v>
                </c:pt>
                <c:pt idx="240">
                  <c:v>42792</c:v>
                </c:pt>
                <c:pt idx="241">
                  <c:v>42793</c:v>
                </c:pt>
                <c:pt idx="242">
                  <c:v>42794</c:v>
                </c:pt>
                <c:pt idx="244">
                  <c:v>42795</c:v>
                </c:pt>
                <c:pt idx="245">
                  <c:v>42796</c:v>
                </c:pt>
                <c:pt idx="246">
                  <c:v>42797</c:v>
                </c:pt>
                <c:pt idx="247">
                  <c:v>42798</c:v>
                </c:pt>
                <c:pt idx="248">
                  <c:v>42799</c:v>
                </c:pt>
                <c:pt idx="249">
                  <c:v>42800</c:v>
                </c:pt>
                <c:pt idx="250">
                  <c:v>42801</c:v>
                </c:pt>
                <c:pt idx="251">
                  <c:v>42802</c:v>
                </c:pt>
                <c:pt idx="252">
                  <c:v>42803</c:v>
                </c:pt>
                <c:pt idx="253">
                  <c:v>42804</c:v>
                </c:pt>
                <c:pt idx="254">
                  <c:v>42805</c:v>
                </c:pt>
                <c:pt idx="255">
                  <c:v>42806</c:v>
                </c:pt>
                <c:pt idx="256">
                  <c:v>42807</c:v>
                </c:pt>
                <c:pt idx="257">
                  <c:v>42808</c:v>
                </c:pt>
                <c:pt idx="258">
                  <c:v>42809</c:v>
                </c:pt>
                <c:pt idx="259">
                  <c:v>42810</c:v>
                </c:pt>
                <c:pt idx="260">
                  <c:v>42811</c:v>
                </c:pt>
                <c:pt idx="261">
                  <c:v>42812</c:v>
                </c:pt>
                <c:pt idx="262">
                  <c:v>42813</c:v>
                </c:pt>
                <c:pt idx="263">
                  <c:v>42814</c:v>
                </c:pt>
                <c:pt idx="264">
                  <c:v>42815</c:v>
                </c:pt>
                <c:pt idx="265">
                  <c:v>42816</c:v>
                </c:pt>
                <c:pt idx="266">
                  <c:v>42817</c:v>
                </c:pt>
                <c:pt idx="267">
                  <c:v>42818</c:v>
                </c:pt>
                <c:pt idx="268">
                  <c:v>42819</c:v>
                </c:pt>
                <c:pt idx="269">
                  <c:v>42820</c:v>
                </c:pt>
                <c:pt idx="270">
                  <c:v>42821</c:v>
                </c:pt>
                <c:pt idx="271">
                  <c:v>42822</c:v>
                </c:pt>
                <c:pt idx="272">
                  <c:v>42823</c:v>
                </c:pt>
                <c:pt idx="273">
                  <c:v>42824</c:v>
                </c:pt>
                <c:pt idx="274">
                  <c:v>42825</c:v>
                </c:pt>
                <c:pt idx="275">
                  <c:v>42826</c:v>
                </c:pt>
                <c:pt idx="276">
                  <c:v>42827</c:v>
                </c:pt>
                <c:pt idx="277">
                  <c:v>42828</c:v>
                </c:pt>
                <c:pt idx="278">
                  <c:v>42829</c:v>
                </c:pt>
                <c:pt idx="279">
                  <c:v>42830</c:v>
                </c:pt>
                <c:pt idx="280">
                  <c:v>42831</c:v>
                </c:pt>
                <c:pt idx="281">
                  <c:v>42832</c:v>
                </c:pt>
                <c:pt idx="282">
                  <c:v>42833</c:v>
                </c:pt>
                <c:pt idx="283">
                  <c:v>42834</c:v>
                </c:pt>
                <c:pt idx="284">
                  <c:v>42835</c:v>
                </c:pt>
                <c:pt idx="285">
                  <c:v>42836</c:v>
                </c:pt>
                <c:pt idx="286">
                  <c:v>42837</c:v>
                </c:pt>
                <c:pt idx="287">
                  <c:v>42838</c:v>
                </c:pt>
                <c:pt idx="288">
                  <c:v>42839</c:v>
                </c:pt>
                <c:pt idx="289">
                  <c:v>42840</c:v>
                </c:pt>
                <c:pt idx="290">
                  <c:v>42841</c:v>
                </c:pt>
                <c:pt idx="291">
                  <c:v>42842</c:v>
                </c:pt>
                <c:pt idx="292">
                  <c:v>42843</c:v>
                </c:pt>
                <c:pt idx="293">
                  <c:v>42844</c:v>
                </c:pt>
                <c:pt idx="294">
                  <c:v>42845</c:v>
                </c:pt>
                <c:pt idx="295">
                  <c:v>42846</c:v>
                </c:pt>
                <c:pt idx="296">
                  <c:v>42847</c:v>
                </c:pt>
                <c:pt idx="297">
                  <c:v>42848</c:v>
                </c:pt>
                <c:pt idx="298">
                  <c:v>42849</c:v>
                </c:pt>
                <c:pt idx="299">
                  <c:v>42850</c:v>
                </c:pt>
                <c:pt idx="300">
                  <c:v>42851</c:v>
                </c:pt>
                <c:pt idx="301">
                  <c:v>42852</c:v>
                </c:pt>
                <c:pt idx="302">
                  <c:v>42853</c:v>
                </c:pt>
                <c:pt idx="303">
                  <c:v>42854</c:v>
                </c:pt>
                <c:pt idx="304">
                  <c:v>42855</c:v>
                </c:pt>
                <c:pt idx="305">
                  <c:v>42856</c:v>
                </c:pt>
                <c:pt idx="306">
                  <c:v>42857</c:v>
                </c:pt>
                <c:pt idx="307">
                  <c:v>42858</c:v>
                </c:pt>
                <c:pt idx="308">
                  <c:v>42859</c:v>
                </c:pt>
                <c:pt idx="309">
                  <c:v>42860</c:v>
                </c:pt>
                <c:pt idx="310">
                  <c:v>42861</c:v>
                </c:pt>
                <c:pt idx="311">
                  <c:v>42862</c:v>
                </c:pt>
                <c:pt idx="312">
                  <c:v>42863</c:v>
                </c:pt>
                <c:pt idx="313">
                  <c:v>42864</c:v>
                </c:pt>
                <c:pt idx="314">
                  <c:v>42865</c:v>
                </c:pt>
                <c:pt idx="315">
                  <c:v>42866</c:v>
                </c:pt>
                <c:pt idx="316">
                  <c:v>42867</c:v>
                </c:pt>
                <c:pt idx="317">
                  <c:v>42868</c:v>
                </c:pt>
                <c:pt idx="318">
                  <c:v>42869</c:v>
                </c:pt>
                <c:pt idx="319">
                  <c:v>42870</c:v>
                </c:pt>
                <c:pt idx="320">
                  <c:v>42871</c:v>
                </c:pt>
                <c:pt idx="321">
                  <c:v>42872</c:v>
                </c:pt>
                <c:pt idx="322">
                  <c:v>42873</c:v>
                </c:pt>
                <c:pt idx="323">
                  <c:v>42874</c:v>
                </c:pt>
                <c:pt idx="324">
                  <c:v>42875</c:v>
                </c:pt>
                <c:pt idx="325">
                  <c:v>42876</c:v>
                </c:pt>
                <c:pt idx="326">
                  <c:v>42877</c:v>
                </c:pt>
                <c:pt idx="327">
                  <c:v>42878</c:v>
                </c:pt>
                <c:pt idx="328">
                  <c:v>42879</c:v>
                </c:pt>
                <c:pt idx="329">
                  <c:v>42880</c:v>
                </c:pt>
                <c:pt idx="330">
                  <c:v>42881</c:v>
                </c:pt>
                <c:pt idx="331">
                  <c:v>42882</c:v>
                </c:pt>
                <c:pt idx="332">
                  <c:v>42883</c:v>
                </c:pt>
                <c:pt idx="333">
                  <c:v>42884</c:v>
                </c:pt>
                <c:pt idx="334">
                  <c:v>42885</c:v>
                </c:pt>
                <c:pt idx="335">
                  <c:v>42886</c:v>
                </c:pt>
                <c:pt idx="336">
                  <c:v>42887</c:v>
                </c:pt>
                <c:pt idx="337">
                  <c:v>42888</c:v>
                </c:pt>
                <c:pt idx="338">
                  <c:v>42889</c:v>
                </c:pt>
                <c:pt idx="339">
                  <c:v>42890</c:v>
                </c:pt>
                <c:pt idx="340">
                  <c:v>42891</c:v>
                </c:pt>
                <c:pt idx="341">
                  <c:v>42892</c:v>
                </c:pt>
                <c:pt idx="342">
                  <c:v>42893</c:v>
                </c:pt>
                <c:pt idx="343">
                  <c:v>42894</c:v>
                </c:pt>
                <c:pt idx="344">
                  <c:v>42895</c:v>
                </c:pt>
                <c:pt idx="345">
                  <c:v>42896</c:v>
                </c:pt>
                <c:pt idx="346">
                  <c:v>42897</c:v>
                </c:pt>
                <c:pt idx="347">
                  <c:v>42898</c:v>
                </c:pt>
                <c:pt idx="348">
                  <c:v>42899</c:v>
                </c:pt>
                <c:pt idx="349">
                  <c:v>42900</c:v>
                </c:pt>
                <c:pt idx="350">
                  <c:v>42901</c:v>
                </c:pt>
                <c:pt idx="351">
                  <c:v>42902</c:v>
                </c:pt>
                <c:pt idx="352">
                  <c:v>42903</c:v>
                </c:pt>
                <c:pt idx="353">
                  <c:v>42904</c:v>
                </c:pt>
                <c:pt idx="354">
                  <c:v>42905</c:v>
                </c:pt>
                <c:pt idx="355">
                  <c:v>42906</c:v>
                </c:pt>
                <c:pt idx="356">
                  <c:v>42907</c:v>
                </c:pt>
                <c:pt idx="357">
                  <c:v>42908</c:v>
                </c:pt>
                <c:pt idx="358">
                  <c:v>42909</c:v>
                </c:pt>
                <c:pt idx="359">
                  <c:v>42910</c:v>
                </c:pt>
                <c:pt idx="360">
                  <c:v>42911</c:v>
                </c:pt>
                <c:pt idx="361">
                  <c:v>42912</c:v>
                </c:pt>
                <c:pt idx="362">
                  <c:v>42913</c:v>
                </c:pt>
                <c:pt idx="363">
                  <c:v>42914</c:v>
                </c:pt>
                <c:pt idx="364">
                  <c:v>42915</c:v>
                </c:pt>
                <c:pt idx="365">
                  <c:v>42916</c:v>
                </c:pt>
              </c:numCache>
            </c:numRef>
          </c:cat>
          <c:val>
            <c:numRef>
              <c:f>'NEW Abundance Starting July'!$AU$2:$AU$371</c:f>
              <c:numCache>
                <c:formatCode>General</c:formatCode>
                <c:ptCount val="370"/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2</c:v>
                </c:pt>
                <c:pt idx="34">
                  <c:v>2</c:v>
                </c:pt>
                <c:pt idx="35">
                  <c:v>1.5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3.5</c:v>
                </c:pt>
                <c:pt idx="40">
                  <c:v>3.5</c:v>
                </c:pt>
                <c:pt idx="41">
                  <c:v>6</c:v>
                </c:pt>
                <c:pt idx="42">
                  <c:v>3</c:v>
                </c:pt>
                <c:pt idx="43">
                  <c:v>7</c:v>
                </c:pt>
                <c:pt idx="44">
                  <c:v>8</c:v>
                </c:pt>
                <c:pt idx="45">
                  <c:v>14</c:v>
                </c:pt>
                <c:pt idx="46">
                  <c:v>17</c:v>
                </c:pt>
                <c:pt idx="47">
                  <c:v>20</c:v>
                </c:pt>
                <c:pt idx="48">
                  <c:v>27</c:v>
                </c:pt>
                <c:pt idx="49">
                  <c:v>22.5</c:v>
                </c:pt>
                <c:pt idx="50">
                  <c:v>22.5</c:v>
                </c:pt>
                <c:pt idx="51">
                  <c:v>18</c:v>
                </c:pt>
                <c:pt idx="52">
                  <c:v>24</c:v>
                </c:pt>
                <c:pt idx="53">
                  <c:v>15</c:v>
                </c:pt>
                <c:pt idx="54">
                  <c:v>9</c:v>
                </c:pt>
                <c:pt idx="55">
                  <c:v>14</c:v>
                </c:pt>
                <c:pt idx="56">
                  <c:v>15</c:v>
                </c:pt>
                <c:pt idx="57">
                  <c:v>15</c:v>
                </c:pt>
                <c:pt idx="58">
                  <c:v>16</c:v>
                </c:pt>
                <c:pt idx="59">
                  <c:v>20</c:v>
                </c:pt>
                <c:pt idx="60">
                  <c:v>13</c:v>
                </c:pt>
                <c:pt idx="61">
                  <c:v>12</c:v>
                </c:pt>
                <c:pt idx="62">
                  <c:v>18</c:v>
                </c:pt>
                <c:pt idx="63">
                  <c:v>20.5</c:v>
                </c:pt>
                <c:pt idx="64">
                  <c:v>20.5</c:v>
                </c:pt>
                <c:pt idx="65">
                  <c:v>20.5</c:v>
                </c:pt>
                <c:pt idx="66">
                  <c:v>20.5</c:v>
                </c:pt>
                <c:pt idx="67">
                  <c:v>20.5</c:v>
                </c:pt>
                <c:pt idx="68">
                  <c:v>20.5</c:v>
                </c:pt>
                <c:pt idx="69">
                  <c:v>12</c:v>
                </c:pt>
                <c:pt idx="70">
                  <c:v>17.5</c:v>
                </c:pt>
                <c:pt idx="71">
                  <c:v>17.5</c:v>
                </c:pt>
                <c:pt idx="72">
                  <c:v>23</c:v>
                </c:pt>
                <c:pt idx="73">
                  <c:v>19</c:v>
                </c:pt>
                <c:pt idx="74">
                  <c:v>10</c:v>
                </c:pt>
                <c:pt idx="75">
                  <c:v>14</c:v>
                </c:pt>
                <c:pt idx="76">
                  <c:v>10</c:v>
                </c:pt>
                <c:pt idx="77">
                  <c:v>6</c:v>
                </c:pt>
                <c:pt idx="78">
                  <c:v>6</c:v>
                </c:pt>
                <c:pt idx="79">
                  <c:v>2</c:v>
                </c:pt>
                <c:pt idx="80">
                  <c:v>4</c:v>
                </c:pt>
                <c:pt idx="81">
                  <c:v>3</c:v>
                </c:pt>
                <c:pt idx="82">
                  <c:v>8.5</c:v>
                </c:pt>
                <c:pt idx="83">
                  <c:v>14</c:v>
                </c:pt>
                <c:pt idx="84">
                  <c:v>12.5</c:v>
                </c:pt>
                <c:pt idx="85">
                  <c:v>12.5</c:v>
                </c:pt>
                <c:pt idx="86">
                  <c:v>11</c:v>
                </c:pt>
                <c:pt idx="87">
                  <c:v>8</c:v>
                </c:pt>
                <c:pt idx="88">
                  <c:v>8</c:v>
                </c:pt>
                <c:pt idx="89">
                  <c:v>12</c:v>
                </c:pt>
                <c:pt idx="90">
                  <c:v>11</c:v>
                </c:pt>
                <c:pt idx="91">
                  <c:v>12.5</c:v>
                </c:pt>
                <c:pt idx="92">
                  <c:v>12.5</c:v>
                </c:pt>
                <c:pt idx="93">
                  <c:v>14</c:v>
                </c:pt>
                <c:pt idx="94">
                  <c:v>14</c:v>
                </c:pt>
                <c:pt idx="95">
                  <c:v>15</c:v>
                </c:pt>
                <c:pt idx="96">
                  <c:v>18</c:v>
                </c:pt>
                <c:pt idx="97">
                  <c:v>17</c:v>
                </c:pt>
                <c:pt idx="98">
                  <c:v>12</c:v>
                </c:pt>
                <c:pt idx="99">
                  <c:v>12</c:v>
                </c:pt>
                <c:pt idx="100">
                  <c:v>12</c:v>
                </c:pt>
                <c:pt idx="101">
                  <c:v>7</c:v>
                </c:pt>
                <c:pt idx="102">
                  <c:v>5</c:v>
                </c:pt>
                <c:pt idx="103">
                  <c:v>6</c:v>
                </c:pt>
                <c:pt idx="104">
                  <c:v>9</c:v>
                </c:pt>
                <c:pt idx="105">
                  <c:v>7</c:v>
                </c:pt>
                <c:pt idx="106">
                  <c:v>5</c:v>
                </c:pt>
                <c:pt idx="107">
                  <c:v>8.5</c:v>
                </c:pt>
                <c:pt idx="108">
                  <c:v>12</c:v>
                </c:pt>
                <c:pt idx="109">
                  <c:v>12</c:v>
                </c:pt>
                <c:pt idx="110">
                  <c:v>7</c:v>
                </c:pt>
                <c:pt idx="111">
                  <c:v>13</c:v>
                </c:pt>
                <c:pt idx="112">
                  <c:v>12.5</c:v>
                </c:pt>
                <c:pt idx="113">
                  <c:v>12.5</c:v>
                </c:pt>
                <c:pt idx="114">
                  <c:v>12</c:v>
                </c:pt>
                <c:pt idx="115">
                  <c:v>14</c:v>
                </c:pt>
                <c:pt idx="116">
                  <c:v>26</c:v>
                </c:pt>
                <c:pt idx="117">
                  <c:v>36</c:v>
                </c:pt>
                <c:pt idx="118">
                  <c:v>33</c:v>
                </c:pt>
                <c:pt idx="119">
                  <c:v>26</c:v>
                </c:pt>
                <c:pt idx="120">
                  <c:v>26</c:v>
                </c:pt>
                <c:pt idx="121">
                  <c:v>19</c:v>
                </c:pt>
                <c:pt idx="122">
                  <c:v>23</c:v>
                </c:pt>
                <c:pt idx="123">
                  <c:v>21</c:v>
                </c:pt>
                <c:pt idx="124">
                  <c:v>13</c:v>
                </c:pt>
                <c:pt idx="125">
                  <c:v>28</c:v>
                </c:pt>
                <c:pt idx="126">
                  <c:v>22.5</c:v>
                </c:pt>
                <c:pt idx="127">
                  <c:v>22.5</c:v>
                </c:pt>
                <c:pt idx="128">
                  <c:v>16</c:v>
                </c:pt>
                <c:pt idx="129">
                  <c:v>32</c:v>
                </c:pt>
                <c:pt idx="130">
                  <c:v>23</c:v>
                </c:pt>
                <c:pt idx="131">
                  <c:v>19</c:v>
                </c:pt>
                <c:pt idx="132">
                  <c:v>20</c:v>
                </c:pt>
                <c:pt idx="133">
                  <c:v>20</c:v>
                </c:pt>
                <c:pt idx="134">
                  <c:v>20</c:v>
                </c:pt>
                <c:pt idx="135">
                  <c:v>21</c:v>
                </c:pt>
                <c:pt idx="136">
                  <c:v>22</c:v>
                </c:pt>
                <c:pt idx="137">
                  <c:v>20</c:v>
                </c:pt>
                <c:pt idx="138">
                  <c:v>21</c:v>
                </c:pt>
                <c:pt idx="139">
                  <c:v>22</c:v>
                </c:pt>
                <c:pt idx="140">
                  <c:v>16.5</c:v>
                </c:pt>
                <c:pt idx="141">
                  <c:v>16.5</c:v>
                </c:pt>
                <c:pt idx="142">
                  <c:v>11</c:v>
                </c:pt>
                <c:pt idx="143">
                  <c:v>14</c:v>
                </c:pt>
                <c:pt idx="144">
                  <c:v>8</c:v>
                </c:pt>
                <c:pt idx="145">
                  <c:v>8</c:v>
                </c:pt>
                <c:pt idx="146">
                  <c:v>8</c:v>
                </c:pt>
                <c:pt idx="147">
                  <c:v>10.5</c:v>
                </c:pt>
                <c:pt idx="148">
                  <c:v>10.5</c:v>
                </c:pt>
                <c:pt idx="149">
                  <c:v>13</c:v>
                </c:pt>
                <c:pt idx="150">
                  <c:v>23</c:v>
                </c:pt>
                <c:pt idx="151">
                  <c:v>11</c:v>
                </c:pt>
                <c:pt idx="152">
                  <c:v>34</c:v>
                </c:pt>
                <c:pt idx="153">
                  <c:v>33</c:v>
                </c:pt>
                <c:pt idx="154">
                  <c:v>34.5</c:v>
                </c:pt>
                <c:pt idx="155">
                  <c:v>34.5</c:v>
                </c:pt>
                <c:pt idx="156">
                  <c:v>36</c:v>
                </c:pt>
                <c:pt idx="157">
                  <c:v>23</c:v>
                </c:pt>
                <c:pt idx="158">
                  <c:v>24.5</c:v>
                </c:pt>
                <c:pt idx="159">
                  <c:v>26</c:v>
                </c:pt>
                <c:pt idx="160">
                  <c:v>9</c:v>
                </c:pt>
                <c:pt idx="161">
                  <c:v>12.5</c:v>
                </c:pt>
                <c:pt idx="162">
                  <c:v>12.5</c:v>
                </c:pt>
                <c:pt idx="163">
                  <c:v>16</c:v>
                </c:pt>
                <c:pt idx="164">
                  <c:v>21</c:v>
                </c:pt>
                <c:pt idx="165">
                  <c:v>10</c:v>
                </c:pt>
                <c:pt idx="166">
                  <c:v>13</c:v>
                </c:pt>
                <c:pt idx="167">
                  <c:v>26</c:v>
                </c:pt>
                <c:pt idx="168">
                  <c:v>17.5</c:v>
                </c:pt>
                <c:pt idx="169">
                  <c:v>17.5</c:v>
                </c:pt>
                <c:pt idx="170">
                  <c:v>9</c:v>
                </c:pt>
                <c:pt idx="171">
                  <c:v>6</c:v>
                </c:pt>
                <c:pt idx="172">
                  <c:v>5</c:v>
                </c:pt>
                <c:pt idx="173">
                  <c:v>16</c:v>
                </c:pt>
                <c:pt idx="174">
                  <c:v>12</c:v>
                </c:pt>
                <c:pt idx="175">
                  <c:v>8.5</c:v>
                </c:pt>
                <c:pt idx="176">
                  <c:v>8.5</c:v>
                </c:pt>
                <c:pt idx="177">
                  <c:v>8.5</c:v>
                </c:pt>
                <c:pt idx="178">
                  <c:v>5</c:v>
                </c:pt>
                <c:pt idx="179">
                  <c:v>4</c:v>
                </c:pt>
                <c:pt idx="180">
                  <c:v>2</c:v>
                </c:pt>
                <c:pt idx="181">
                  <c:v>8</c:v>
                </c:pt>
                <c:pt idx="182">
                  <c:v>9</c:v>
                </c:pt>
                <c:pt idx="183">
                  <c:v>9</c:v>
                </c:pt>
                <c:pt idx="184">
                  <c:v>9</c:v>
                </c:pt>
                <c:pt idx="185">
                  <c:v>10</c:v>
                </c:pt>
                <c:pt idx="186">
                  <c:v>7</c:v>
                </c:pt>
                <c:pt idx="187">
                  <c:v>4</c:v>
                </c:pt>
                <c:pt idx="188">
                  <c:v>8</c:v>
                </c:pt>
                <c:pt idx="189">
                  <c:v>5.5</c:v>
                </c:pt>
                <c:pt idx="190">
                  <c:v>5.5</c:v>
                </c:pt>
                <c:pt idx="191">
                  <c:v>3</c:v>
                </c:pt>
                <c:pt idx="192">
                  <c:v>7</c:v>
                </c:pt>
                <c:pt idx="193">
                  <c:v>7</c:v>
                </c:pt>
                <c:pt idx="194">
                  <c:v>8</c:v>
                </c:pt>
                <c:pt idx="195">
                  <c:v>12</c:v>
                </c:pt>
                <c:pt idx="196">
                  <c:v>11.5</c:v>
                </c:pt>
                <c:pt idx="197">
                  <c:v>11.5</c:v>
                </c:pt>
                <c:pt idx="198">
                  <c:v>11.5</c:v>
                </c:pt>
                <c:pt idx="199">
                  <c:v>11</c:v>
                </c:pt>
                <c:pt idx="200">
                  <c:v>10</c:v>
                </c:pt>
                <c:pt idx="201">
                  <c:v>7</c:v>
                </c:pt>
                <c:pt idx="202">
                  <c:v>7</c:v>
                </c:pt>
                <c:pt idx="203">
                  <c:v>7</c:v>
                </c:pt>
                <c:pt idx="204">
                  <c:v>7</c:v>
                </c:pt>
                <c:pt idx="205">
                  <c:v>7</c:v>
                </c:pt>
                <c:pt idx="206">
                  <c:v>12</c:v>
                </c:pt>
                <c:pt idx="207">
                  <c:v>10</c:v>
                </c:pt>
                <c:pt idx="208">
                  <c:v>5</c:v>
                </c:pt>
                <c:pt idx="209">
                  <c:v>6</c:v>
                </c:pt>
                <c:pt idx="210">
                  <c:v>5.5</c:v>
                </c:pt>
                <c:pt idx="211">
                  <c:v>5.5</c:v>
                </c:pt>
                <c:pt idx="212">
                  <c:v>5</c:v>
                </c:pt>
                <c:pt idx="213">
                  <c:v>5</c:v>
                </c:pt>
                <c:pt idx="214">
                  <c:v>9</c:v>
                </c:pt>
                <c:pt idx="215">
                  <c:v>6</c:v>
                </c:pt>
                <c:pt idx="216">
                  <c:v>5</c:v>
                </c:pt>
                <c:pt idx="217">
                  <c:v>5.5</c:v>
                </c:pt>
                <c:pt idx="218">
                  <c:v>5.5</c:v>
                </c:pt>
                <c:pt idx="219">
                  <c:v>6</c:v>
                </c:pt>
                <c:pt idx="220">
                  <c:v>6</c:v>
                </c:pt>
                <c:pt idx="221">
                  <c:v>7</c:v>
                </c:pt>
                <c:pt idx="222">
                  <c:v>3</c:v>
                </c:pt>
                <c:pt idx="223">
                  <c:v>6</c:v>
                </c:pt>
                <c:pt idx="224">
                  <c:v>7</c:v>
                </c:pt>
                <c:pt idx="225">
                  <c:v>7</c:v>
                </c:pt>
                <c:pt idx="226">
                  <c:v>8</c:v>
                </c:pt>
                <c:pt idx="227">
                  <c:v>6</c:v>
                </c:pt>
                <c:pt idx="228">
                  <c:v>5</c:v>
                </c:pt>
                <c:pt idx="229">
                  <c:v>3</c:v>
                </c:pt>
                <c:pt idx="230">
                  <c:v>4</c:v>
                </c:pt>
                <c:pt idx="231">
                  <c:v>4</c:v>
                </c:pt>
                <c:pt idx="232">
                  <c:v>4</c:v>
                </c:pt>
                <c:pt idx="233">
                  <c:v>4</c:v>
                </c:pt>
                <c:pt idx="234">
                  <c:v>4</c:v>
                </c:pt>
                <c:pt idx="235">
                  <c:v>7</c:v>
                </c:pt>
                <c:pt idx="236">
                  <c:v>4</c:v>
                </c:pt>
                <c:pt idx="237">
                  <c:v>5</c:v>
                </c:pt>
                <c:pt idx="238">
                  <c:v>4.5</c:v>
                </c:pt>
                <c:pt idx="239">
                  <c:v>4.5</c:v>
                </c:pt>
                <c:pt idx="240">
                  <c:v>4</c:v>
                </c:pt>
                <c:pt idx="241">
                  <c:v>2</c:v>
                </c:pt>
                <c:pt idx="242">
                  <c:v>4</c:v>
                </c:pt>
                <c:pt idx="243">
                  <c:v>4</c:v>
                </c:pt>
                <c:pt idx="244">
                  <c:v>4</c:v>
                </c:pt>
                <c:pt idx="245">
                  <c:v>4</c:v>
                </c:pt>
                <c:pt idx="246">
                  <c:v>4</c:v>
                </c:pt>
                <c:pt idx="247">
                  <c:v>4</c:v>
                </c:pt>
                <c:pt idx="248">
                  <c:v>4</c:v>
                </c:pt>
                <c:pt idx="249">
                  <c:v>6</c:v>
                </c:pt>
                <c:pt idx="250">
                  <c:v>5</c:v>
                </c:pt>
                <c:pt idx="251">
                  <c:v>5</c:v>
                </c:pt>
                <c:pt idx="252">
                  <c:v>5</c:v>
                </c:pt>
                <c:pt idx="253">
                  <c:v>5</c:v>
                </c:pt>
                <c:pt idx="254">
                  <c:v>5</c:v>
                </c:pt>
                <c:pt idx="255">
                  <c:v>6</c:v>
                </c:pt>
                <c:pt idx="256">
                  <c:v>6</c:v>
                </c:pt>
                <c:pt idx="257">
                  <c:v>4</c:v>
                </c:pt>
                <c:pt idx="258">
                  <c:v>5</c:v>
                </c:pt>
                <c:pt idx="259">
                  <c:v>5</c:v>
                </c:pt>
                <c:pt idx="260">
                  <c:v>5</c:v>
                </c:pt>
                <c:pt idx="261">
                  <c:v>5</c:v>
                </c:pt>
                <c:pt idx="262">
                  <c:v>10</c:v>
                </c:pt>
                <c:pt idx="263">
                  <c:v>6</c:v>
                </c:pt>
                <c:pt idx="264">
                  <c:v>5</c:v>
                </c:pt>
                <c:pt idx="265">
                  <c:v>7</c:v>
                </c:pt>
                <c:pt idx="266">
                  <c:v>7.5</c:v>
                </c:pt>
                <c:pt idx="267">
                  <c:v>7.5</c:v>
                </c:pt>
                <c:pt idx="268">
                  <c:v>8</c:v>
                </c:pt>
                <c:pt idx="269">
                  <c:v>11</c:v>
                </c:pt>
                <c:pt idx="270">
                  <c:v>11</c:v>
                </c:pt>
                <c:pt idx="271">
                  <c:v>11</c:v>
                </c:pt>
                <c:pt idx="272">
                  <c:v>11.5</c:v>
                </c:pt>
                <c:pt idx="273">
                  <c:v>11.5</c:v>
                </c:pt>
                <c:pt idx="274">
                  <c:v>12</c:v>
                </c:pt>
                <c:pt idx="275">
                  <c:v>10</c:v>
                </c:pt>
                <c:pt idx="276">
                  <c:v>20</c:v>
                </c:pt>
                <c:pt idx="277">
                  <c:v>18</c:v>
                </c:pt>
                <c:pt idx="278">
                  <c:v>17</c:v>
                </c:pt>
                <c:pt idx="279">
                  <c:v>21</c:v>
                </c:pt>
                <c:pt idx="280">
                  <c:v>21</c:v>
                </c:pt>
                <c:pt idx="281">
                  <c:v>25</c:v>
                </c:pt>
                <c:pt idx="282">
                  <c:v>22</c:v>
                </c:pt>
                <c:pt idx="283">
                  <c:v>25</c:v>
                </c:pt>
                <c:pt idx="284">
                  <c:v>15</c:v>
                </c:pt>
                <c:pt idx="285">
                  <c:v>24</c:v>
                </c:pt>
                <c:pt idx="286">
                  <c:v>21.5</c:v>
                </c:pt>
                <c:pt idx="287">
                  <c:v>21.5</c:v>
                </c:pt>
                <c:pt idx="288">
                  <c:v>19</c:v>
                </c:pt>
                <c:pt idx="289">
                  <c:v>18</c:v>
                </c:pt>
                <c:pt idx="290">
                  <c:v>22</c:v>
                </c:pt>
                <c:pt idx="291">
                  <c:v>21</c:v>
                </c:pt>
                <c:pt idx="292">
                  <c:v>25</c:v>
                </c:pt>
                <c:pt idx="293">
                  <c:v>31.5</c:v>
                </c:pt>
                <c:pt idx="294">
                  <c:v>31.5</c:v>
                </c:pt>
                <c:pt idx="295">
                  <c:v>38</c:v>
                </c:pt>
                <c:pt idx="296">
                  <c:v>37</c:v>
                </c:pt>
                <c:pt idx="297">
                  <c:v>51</c:v>
                </c:pt>
                <c:pt idx="298">
                  <c:v>43</c:v>
                </c:pt>
                <c:pt idx="299">
                  <c:v>57</c:v>
                </c:pt>
                <c:pt idx="300">
                  <c:v>59</c:v>
                </c:pt>
                <c:pt idx="301">
                  <c:v>59</c:v>
                </c:pt>
                <c:pt idx="302">
                  <c:v>61</c:v>
                </c:pt>
                <c:pt idx="303">
                  <c:v>40</c:v>
                </c:pt>
                <c:pt idx="304">
                  <c:v>41</c:v>
                </c:pt>
                <c:pt idx="305">
                  <c:v>47</c:v>
                </c:pt>
                <c:pt idx="306">
                  <c:v>48</c:v>
                </c:pt>
                <c:pt idx="307">
                  <c:v>57</c:v>
                </c:pt>
                <c:pt idx="308">
                  <c:v>57</c:v>
                </c:pt>
                <c:pt idx="309">
                  <c:v>66</c:v>
                </c:pt>
                <c:pt idx="310">
                  <c:v>56</c:v>
                </c:pt>
                <c:pt idx="311">
                  <c:v>46</c:v>
                </c:pt>
                <c:pt idx="312">
                  <c:v>36</c:v>
                </c:pt>
                <c:pt idx="313">
                  <c:v>54</c:v>
                </c:pt>
                <c:pt idx="314">
                  <c:v>41.5</c:v>
                </c:pt>
                <c:pt idx="315">
                  <c:v>41.5</c:v>
                </c:pt>
                <c:pt idx="316">
                  <c:v>29</c:v>
                </c:pt>
                <c:pt idx="317">
                  <c:v>20</c:v>
                </c:pt>
                <c:pt idx="318">
                  <c:v>17</c:v>
                </c:pt>
                <c:pt idx="319">
                  <c:v>19</c:v>
                </c:pt>
                <c:pt idx="320">
                  <c:v>10</c:v>
                </c:pt>
                <c:pt idx="321">
                  <c:v>10.5</c:v>
                </c:pt>
                <c:pt idx="322">
                  <c:v>10.5</c:v>
                </c:pt>
                <c:pt idx="323">
                  <c:v>11</c:v>
                </c:pt>
                <c:pt idx="324">
                  <c:v>4</c:v>
                </c:pt>
                <c:pt idx="325">
                  <c:v>3</c:v>
                </c:pt>
                <c:pt idx="326">
                  <c:v>4</c:v>
                </c:pt>
                <c:pt idx="329">
                  <c:v>15.770713030982439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4715592"/>
        <c:axId val="53471598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2015</c:v>
                </c:tx>
                <c:spPr>
                  <a:ln w="12700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  <a:effectLst/>
                </c:spPr>
                <c:marker>
                  <c:symbol val="x"/>
                  <c:size val="5"/>
                  <c:spPr>
                    <a:noFill/>
                    <a:ln w="9525">
                      <a:solidFill>
                        <a:schemeClr val="bg1">
                          <a:lumMod val="75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'NEW Abundance Starting July'!$A$2:$A$367</c15:sqref>
                        </c15:formulaRef>
                      </c:ext>
                    </c:extLst>
                    <c:numCache>
                      <c:formatCode>m/d</c:formatCode>
                      <c:ptCount val="366"/>
                      <c:pt idx="0">
                        <c:v>42917</c:v>
                      </c:pt>
                      <c:pt idx="1">
                        <c:v>42918</c:v>
                      </c:pt>
                      <c:pt idx="2">
                        <c:v>42919</c:v>
                      </c:pt>
                      <c:pt idx="3">
                        <c:v>42920</c:v>
                      </c:pt>
                      <c:pt idx="4">
                        <c:v>42921</c:v>
                      </c:pt>
                      <c:pt idx="5">
                        <c:v>42922</c:v>
                      </c:pt>
                      <c:pt idx="6">
                        <c:v>42923</c:v>
                      </c:pt>
                      <c:pt idx="7">
                        <c:v>42924</c:v>
                      </c:pt>
                      <c:pt idx="8">
                        <c:v>42925</c:v>
                      </c:pt>
                      <c:pt idx="9">
                        <c:v>42926</c:v>
                      </c:pt>
                      <c:pt idx="10">
                        <c:v>42927</c:v>
                      </c:pt>
                      <c:pt idx="11">
                        <c:v>42928</c:v>
                      </c:pt>
                      <c:pt idx="12">
                        <c:v>42929</c:v>
                      </c:pt>
                      <c:pt idx="13">
                        <c:v>42930</c:v>
                      </c:pt>
                      <c:pt idx="14">
                        <c:v>42931</c:v>
                      </c:pt>
                      <c:pt idx="15">
                        <c:v>42932</c:v>
                      </c:pt>
                      <c:pt idx="16">
                        <c:v>42933</c:v>
                      </c:pt>
                      <c:pt idx="17">
                        <c:v>42934</c:v>
                      </c:pt>
                      <c:pt idx="18">
                        <c:v>42935</c:v>
                      </c:pt>
                      <c:pt idx="19">
                        <c:v>42936</c:v>
                      </c:pt>
                      <c:pt idx="20">
                        <c:v>42937</c:v>
                      </c:pt>
                      <c:pt idx="21">
                        <c:v>42938</c:v>
                      </c:pt>
                      <c:pt idx="22">
                        <c:v>42939</c:v>
                      </c:pt>
                      <c:pt idx="23">
                        <c:v>42940</c:v>
                      </c:pt>
                      <c:pt idx="24">
                        <c:v>42941</c:v>
                      </c:pt>
                      <c:pt idx="25">
                        <c:v>42942</c:v>
                      </c:pt>
                      <c:pt idx="26">
                        <c:v>42943</c:v>
                      </c:pt>
                      <c:pt idx="27">
                        <c:v>42944</c:v>
                      </c:pt>
                      <c:pt idx="28">
                        <c:v>42945</c:v>
                      </c:pt>
                      <c:pt idx="29">
                        <c:v>42946</c:v>
                      </c:pt>
                      <c:pt idx="30">
                        <c:v>42947</c:v>
                      </c:pt>
                      <c:pt idx="31">
                        <c:v>42948</c:v>
                      </c:pt>
                      <c:pt idx="32">
                        <c:v>42949</c:v>
                      </c:pt>
                      <c:pt idx="33">
                        <c:v>42950</c:v>
                      </c:pt>
                      <c:pt idx="34">
                        <c:v>42951</c:v>
                      </c:pt>
                      <c:pt idx="35">
                        <c:v>42952</c:v>
                      </c:pt>
                      <c:pt idx="36">
                        <c:v>42953</c:v>
                      </c:pt>
                      <c:pt idx="37">
                        <c:v>42954</c:v>
                      </c:pt>
                      <c:pt idx="38">
                        <c:v>42955</c:v>
                      </c:pt>
                      <c:pt idx="39">
                        <c:v>42956</c:v>
                      </c:pt>
                      <c:pt idx="40">
                        <c:v>42957</c:v>
                      </c:pt>
                      <c:pt idx="41">
                        <c:v>42958</c:v>
                      </c:pt>
                      <c:pt idx="42">
                        <c:v>42959</c:v>
                      </c:pt>
                      <c:pt idx="43">
                        <c:v>42960</c:v>
                      </c:pt>
                      <c:pt idx="44">
                        <c:v>42961</c:v>
                      </c:pt>
                      <c:pt idx="45">
                        <c:v>42962</c:v>
                      </c:pt>
                      <c:pt idx="46">
                        <c:v>42963</c:v>
                      </c:pt>
                      <c:pt idx="47">
                        <c:v>42964</c:v>
                      </c:pt>
                      <c:pt idx="48">
                        <c:v>42965</c:v>
                      </c:pt>
                      <c:pt idx="49">
                        <c:v>42966</c:v>
                      </c:pt>
                      <c:pt idx="50">
                        <c:v>42967</c:v>
                      </c:pt>
                      <c:pt idx="51">
                        <c:v>42968</c:v>
                      </c:pt>
                      <c:pt idx="52">
                        <c:v>42969</c:v>
                      </c:pt>
                      <c:pt idx="53">
                        <c:v>42970</c:v>
                      </c:pt>
                      <c:pt idx="54">
                        <c:v>42971</c:v>
                      </c:pt>
                      <c:pt idx="55">
                        <c:v>42972</c:v>
                      </c:pt>
                      <c:pt idx="56">
                        <c:v>42973</c:v>
                      </c:pt>
                      <c:pt idx="57">
                        <c:v>42974</c:v>
                      </c:pt>
                      <c:pt idx="58">
                        <c:v>42975</c:v>
                      </c:pt>
                      <c:pt idx="59">
                        <c:v>42976</c:v>
                      </c:pt>
                      <c:pt idx="60">
                        <c:v>42977</c:v>
                      </c:pt>
                      <c:pt idx="61">
                        <c:v>42978</c:v>
                      </c:pt>
                      <c:pt idx="62">
                        <c:v>42979</c:v>
                      </c:pt>
                      <c:pt idx="63">
                        <c:v>42980</c:v>
                      </c:pt>
                      <c:pt idx="64">
                        <c:v>42981</c:v>
                      </c:pt>
                      <c:pt idx="65">
                        <c:v>42982</c:v>
                      </c:pt>
                      <c:pt idx="66">
                        <c:v>42983</c:v>
                      </c:pt>
                      <c:pt idx="67">
                        <c:v>42984</c:v>
                      </c:pt>
                      <c:pt idx="68">
                        <c:v>42985</c:v>
                      </c:pt>
                      <c:pt idx="69">
                        <c:v>42986</c:v>
                      </c:pt>
                      <c:pt idx="70">
                        <c:v>42987</c:v>
                      </c:pt>
                      <c:pt idx="71">
                        <c:v>42988</c:v>
                      </c:pt>
                      <c:pt idx="72">
                        <c:v>42989</c:v>
                      </c:pt>
                      <c:pt idx="73">
                        <c:v>42990</c:v>
                      </c:pt>
                      <c:pt idx="74">
                        <c:v>42991</c:v>
                      </c:pt>
                      <c:pt idx="75">
                        <c:v>42992</c:v>
                      </c:pt>
                      <c:pt idx="76">
                        <c:v>42993</c:v>
                      </c:pt>
                      <c:pt idx="77">
                        <c:v>42994</c:v>
                      </c:pt>
                      <c:pt idx="78">
                        <c:v>42995</c:v>
                      </c:pt>
                      <c:pt idx="79">
                        <c:v>42996</c:v>
                      </c:pt>
                      <c:pt idx="80">
                        <c:v>42997</c:v>
                      </c:pt>
                      <c:pt idx="81">
                        <c:v>42998</c:v>
                      </c:pt>
                      <c:pt idx="82">
                        <c:v>42999</c:v>
                      </c:pt>
                      <c:pt idx="83">
                        <c:v>43000</c:v>
                      </c:pt>
                      <c:pt idx="84">
                        <c:v>43001</c:v>
                      </c:pt>
                      <c:pt idx="85">
                        <c:v>43002</c:v>
                      </c:pt>
                      <c:pt idx="86">
                        <c:v>43003</c:v>
                      </c:pt>
                      <c:pt idx="87">
                        <c:v>43004</c:v>
                      </c:pt>
                      <c:pt idx="88">
                        <c:v>43005</c:v>
                      </c:pt>
                      <c:pt idx="89">
                        <c:v>43006</c:v>
                      </c:pt>
                      <c:pt idx="90">
                        <c:v>43007</c:v>
                      </c:pt>
                      <c:pt idx="91">
                        <c:v>43008</c:v>
                      </c:pt>
                      <c:pt idx="92">
                        <c:v>43009</c:v>
                      </c:pt>
                      <c:pt idx="93">
                        <c:v>43010</c:v>
                      </c:pt>
                      <c:pt idx="94">
                        <c:v>43011</c:v>
                      </c:pt>
                      <c:pt idx="95">
                        <c:v>43012</c:v>
                      </c:pt>
                      <c:pt idx="96">
                        <c:v>43013</c:v>
                      </c:pt>
                      <c:pt idx="97">
                        <c:v>43014</c:v>
                      </c:pt>
                      <c:pt idx="98">
                        <c:v>43015</c:v>
                      </c:pt>
                      <c:pt idx="99">
                        <c:v>43016</c:v>
                      </c:pt>
                      <c:pt idx="100">
                        <c:v>43017</c:v>
                      </c:pt>
                      <c:pt idx="101">
                        <c:v>43018</c:v>
                      </c:pt>
                      <c:pt idx="102">
                        <c:v>43019</c:v>
                      </c:pt>
                      <c:pt idx="103">
                        <c:v>43020</c:v>
                      </c:pt>
                      <c:pt idx="104">
                        <c:v>43021</c:v>
                      </c:pt>
                      <c:pt idx="105">
                        <c:v>43022</c:v>
                      </c:pt>
                      <c:pt idx="106">
                        <c:v>43023</c:v>
                      </c:pt>
                      <c:pt idx="107">
                        <c:v>43024</c:v>
                      </c:pt>
                      <c:pt idx="108">
                        <c:v>43025</c:v>
                      </c:pt>
                      <c:pt idx="109">
                        <c:v>43026</c:v>
                      </c:pt>
                      <c:pt idx="110">
                        <c:v>43027</c:v>
                      </c:pt>
                      <c:pt idx="111">
                        <c:v>43028</c:v>
                      </c:pt>
                      <c:pt idx="112">
                        <c:v>43029</c:v>
                      </c:pt>
                      <c:pt idx="113">
                        <c:v>43030</c:v>
                      </c:pt>
                      <c:pt idx="114">
                        <c:v>43031</c:v>
                      </c:pt>
                      <c:pt idx="115">
                        <c:v>43032</c:v>
                      </c:pt>
                      <c:pt idx="116">
                        <c:v>43033</c:v>
                      </c:pt>
                      <c:pt idx="117">
                        <c:v>43034</c:v>
                      </c:pt>
                      <c:pt idx="118">
                        <c:v>43035</c:v>
                      </c:pt>
                      <c:pt idx="119">
                        <c:v>43036</c:v>
                      </c:pt>
                      <c:pt idx="120">
                        <c:v>43037</c:v>
                      </c:pt>
                      <c:pt idx="121">
                        <c:v>43038</c:v>
                      </c:pt>
                      <c:pt idx="122">
                        <c:v>43039</c:v>
                      </c:pt>
                      <c:pt idx="123">
                        <c:v>43040</c:v>
                      </c:pt>
                      <c:pt idx="124">
                        <c:v>43041</c:v>
                      </c:pt>
                      <c:pt idx="125">
                        <c:v>43042</c:v>
                      </c:pt>
                      <c:pt idx="126">
                        <c:v>43043</c:v>
                      </c:pt>
                      <c:pt idx="127">
                        <c:v>43044</c:v>
                      </c:pt>
                      <c:pt idx="128">
                        <c:v>43045</c:v>
                      </c:pt>
                      <c:pt idx="129">
                        <c:v>43046</c:v>
                      </c:pt>
                      <c:pt idx="130">
                        <c:v>43047</c:v>
                      </c:pt>
                      <c:pt idx="131">
                        <c:v>43048</c:v>
                      </c:pt>
                      <c:pt idx="132">
                        <c:v>43049</c:v>
                      </c:pt>
                      <c:pt idx="133">
                        <c:v>43050</c:v>
                      </c:pt>
                      <c:pt idx="134">
                        <c:v>43051</c:v>
                      </c:pt>
                      <c:pt idx="135">
                        <c:v>43052</c:v>
                      </c:pt>
                      <c:pt idx="136">
                        <c:v>43053</c:v>
                      </c:pt>
                      <c:pt idx="137">
                        <c:v>43054</c:v>
                      </c:pt>
                      <c:pt idx="138">
                        <c:v>43055</c:v>
                      </c:pt>
                      <c:pt idx="139">
                        <c:v>43056</c:v>
                      </c:pt>
                      <c:pt idx="140">
                        <c:v>43057</c:v>
                      </c:pt>
                      <c:pt idx="141">
                        <c:v>43058</c:v>
                      </c:pt>
                      <c:pt idx="142">
                        <c:v>43059</c:v>
                      </c:pt>
                      <c:pt idx="143">
                        <c:v>43060</c:v>
                      </c:pt>
                      <c:pt idx="144">
                        <c:v>43061</c:v>
                      </c:pt>
                      <c:pt idx="145">
                        <c:v>43062</c:v>
                      </c:pt>
                      <c:pt idx="146">
                        <c:v>43063</c:v>
                      </c:pt>
                      <c:pt idx="147">
                        <c:v>43064</c:v>
                      </c:pt>
                      <c:pt idx="148">
                        <c:v>43065</c:v>
                      </c:pt>
                      <c:pt idx="149">
                        <c:v>43066</c:v>
                      </c:pt>
                      <c:pt idx="150">
                        <c:v>43067</c:v>
                      </c:pt>
                      <c:pt idx="151">
                        <c:v>43068</c:v>
                      </c:pt>
                      <c:pt idx="152">
                        <c:v>43069</c:v>
                      </c:pt>
                      <c:pt idx="153">
                        <c:v>43070</c:v>
                      </c:pt>
                      <c:pt idx="154">
                        <c:v>43071</c:v>
                      </c:pt>
                      <c:pt idx="155">
                        <c:v>43072</c:v>
                      </c:pt>
                      <c:pt idx="156">
                        <c:v>43073</c:v>
                      </c:pt>
                      <c:pt idx="157">
                        <c:v>43074</c:v>
                      </c:pt>
                      <c:pt idx="158">
                        <c:v>43075</c:v>
                      </c:pt>
                      <c:pt idx="159">
                        <c:v>43076</c:v>
                      </c:pt>
                      <c:pt idx="160">
                        <c:v>43077</c:v>
                      </c:pt>
                      <c:pt idx="161">
                        <c:v>43078</c:v>
                      </c:pt>
                      <c:pt idx="162">
                        <c:v>43079</c:v>
                      </c:pt>
                      <c:pt idx="163">
                        <c:v>43080</c:v>
                      </c:pt>
                      <c:pt idx="164">
                        <c:v>43081</c:v>
                      </c:pt>
                      <c:pt idx="165">
                        <c:v>43082</c:v>
                      </c:pt>
                      <c:pt idx="166">
                        <c:v>43083</c:v>
                      </c:pt>
                      <c:pt idx="167">
                        <c:v>43084</c:v>
                      </c:pt>
                      <c:pt idx="168">
                        <c:v>43085</c:v>
                      </c:pt>
                      <c:pt idx="169">
                        <c:v>43086</c:v>
                      </c:pt>
                      <c:pt idx="170">
                        <c:v>43087</c:v>
                      </c:pt>
                      <c:pt idx="171">
                        <c:v>43088</c:v>
                      </c:pt>
                      <c:pt idx="172">
                        <c:v>43089</c:v>
                      </c:pt>
                      <c:pt idx="173">
                        <c:v>43090</c:v>
                      </c:pt>
                      <c:pt idx="174">
                        <c:v>43091</c:v>
                      </c:pt>
                      <c:pt idx="175">
                        <c:v>43092</c:v>
                      </c:pt>
                      <c:pt idx="176">
                        <c:v>43093</c:v>
                      </c:pt>
                      <c:pt idx="177">
                        <c:v>43094</c:v>
                      </c:pt>
                      <c:pt idx="178">
                        <c:v>43095</c:v>
                      </c:pt>
                      <c:pt idx="179">
                        <c:v>43096</c:v>
                      </c:pt>
                      <c:pt idx="180">
                        <c:v>43097</c:v>
                      </c:pt>
                      <c:pt idx="181">
                        <c:v>43098</c:v>
                      </c:pt>
                      <c:pt idx="182">
                        <c:v>43099</c:v>
                      </c:pt>
                      <c:pt idx="183">
                        <c:v>43100</c:v>
                      </c:pt>
                      <c:pt idx="184">
                        <c:v>42736</c:v>
                      </c:pt>
                      <c:pt idx="185">
                        <c:v>42737</c:v>
                      </c:pt>
                      <c:pt idx="186">
                        <c:v>42738</c:v>
                      </c:pt>
                      <c:pt idx="187">
                        <c:v>42739</c:v>
                      </c:pt>
                      <c:pt idx="188">
                        <c:v>42740</c:v>
                      </c:pt>
                      <c:pt idx="189">
                        <c:v>42741</c:v>
                      </c:pt>
                      <c:pt idx="190">
                        <c:v>42742</c:v>
                      </c:pt>
                      <c:pt idx="191">
                        <c:v>42743</c:v>
                      </c:pt>
                      <c:pt idx="192">
                        <c:v>42744</c:v>
                      </c:pt>
                      <c:pt idx="193">
                        <c:v>42745</c:v>
                      </c:pt>
                      <c:pt idx="194">
                        <c:v>42746</c:v>
                      </c:pt>
                      <c:pt idx="195">
                        <c:v>42747</c:v>
                      </c:pt>
                      <c:pt idx="196">
                        <c:v>42748</c:v>
                      </c:pt>
                      <c:pt idx="197">
                        <c:v>42749</c:v>
                      </c:pt>
                      <c:pt idx="198">
                        <c:v>42750</c:v>
                      </c:pt>
                      <c:pt idx="199">
                        <c:v>42751</c:v>
                      </c:pt>
                      <c:pt idx="200">
                        <c:v>42752</c:v>
                      </c:pt>
                      <c:pt idx="201">
                        <c:v>42753</c:v>
                      </c:pt>
                      <c:pt idx="202">
                        <c:v>42754</c:v>
                      </c:pt>
                      <c:pt idx="203">
                        <c:v>42755</c:v>
                      </c:pt>
                      <c:pt idx="204">
                        <c:v>42756</c:v>
                      </c:pt>
                      <c:pt idx="205">
                        <c:v>42757</c:v>
                      </c:pt>
                      <c:pt idx="206">
                        <c:v>42758</c:v>
                      </c:pt>
                      <c:pt idx="207">
                        <c:v>42759</c:v>
                      </c:pt>
                      <c:pt idx="208">
                        <c:v>42760</c:v>
                      </c:pt>
                      <c:pt idx="209">
                        <c:v>42761</c:v>
                      </c:pt>
                      <c:pt idx="210">
                        <c:v>42762</c:v>
                      </c:pt>
                      <c:pt idx="211">
                        <c:v>42763</c:v>
                      </c:pt>
                      <c:pt idx="212">
                        <c:v>42764</c:v>
                      </c:pt>
                      <c:pt idx="213">
                        <c:v>42765</c:v>
                      </c:pt>
                      <c:pt idx="214">
                        <c:v>42766</c:v>
                      </c:pt>
                      <c:pt idx="215">
                        <c:v>42767</c:v>
                      </c:pt>
                      <c:pt idx="216">
                        <c:v>42768</c:v>
                      </c:pt>
                      <c:pt idx="217">
                        <c:v>42769</c:v>
                      </c:pt>
                      <c:pt idx="218">
                        <c:v>42770</c:v>
                      </c:pt>
                      <c:pt idx="219">
                        <c:v>42771</c:v>
                      </c:pt>
                      <c:pt idx="220">
                        <c:v>42772</c:v>
                      </c:pt>
                      <c:pt idx="221">
                        <c:v>42773</c:v>
                      </c:pt>
                      <c:pt idx="222">
                        <c:v>42774</c:v>
                      </c:pt>
                      <c:pt idx="223">
                        <c:v>42775</c:v>
                      </c:pt>
                      <c:pt idx="224">
                        <c:v>42776</c:v>
                      </c:pt>
                      <c:pt idx="225">
                        <c:v>42777</c:v>
                      </c:pt>
                      <c:pt idx="226">
                        <c:v>42778</c:v>
                      </c:pt>
                      <c:pt idx="227">
                        <c:v>42779</c:v>
                      </c:pt>
                      <c:pt idx="228">
                        <c:v>42780</c:v>
                      </c:pt>
                      <c:pt idx="229">
                        <c:v>42781</c:v>
                      </c:pt>
                      <c:pt idx="230">
                        <c:v>42782</c:v>
                      </c:pt>
                      <c:pt idx="231">
                        <c:v>42783</c:v>
                      </c:pt>
                      <c:pt idx="232">
                        <c:v>42784</c:v>
                      </c:pt>
                      <c:pt idx="233">
                        <c:v>42785</c:v>
                      </c:pt>
                      <c:pt idx="234">
                        <c:v>42786</c:v>
                      </c:pt>
                      <c:pt idx="235">
                        <c:v>42787</c:v>
                      </c:pt>
                      <c:pt idx="236">
                        <c:v>42788</c:v>
                      </c:pt>
                      <c:pt idx="237">
                        <c:v>42789</c:v>
                      </c:pt>
                      <c:pt idx="238">
                        <c:v>42790</c:v>
                      </c:pt>
                      <c:pt idx="239">
                        <c:v>42791</c:v>
                      </c:pt>
                      <c:pt idx="240">
                        <c:v>42792</c:v>
                      </c:pt>
                      <c:pt idx="241">
                        <c:v>42793</c:v>
                      </c:pt>
                      <c:pt idx="242">
                        <c:v>42794</c:v>
                      </c:pt>
                      <c:pt idx="244">
                        <c:v>42795</c:v>
                      </c:pt>
                      <c:pt idx="245">
                        <c:v>42796</c:v>
                      </c:pt>
                      <c:pt idx="246">
                        <c:v>42797</c:v>
                      </c:pt>
                      <c:pt idx="247">
                        <c:v>42798</c:v>
                      </c:pt>
                      <c:pt idx="248">
                        <c:v>42799</c:v>
                      </c:pt>
                      <c:pt idx="249">
                        <c:v>42800</c:v>
                      </c:pt>
                      <c:pt idx="250">
                        <c:v>42801</c:v>
                      </c:pt>
                      <c:pt idx="251">
                        <c:v>42802</c:v>
                      </c:pt>
                      <c:pt idx="252">
                        <c:v>42803</c:v>
                      </c:pt>
                      <c:pt idx="253">
                        <c:v>42804</c:v>
                      </c:pt>
                      <c:pt idx="254">
                        <c:v>42805</c:v>
                      </c:pt>
                      <c:pt idx="255">
                        <c:v>42806</c:v>
                      </c:pt>
                      <c:pt idx="256">
                        <c:v>42807</c:v>
                      </c:pt>
                      <c:pt idx="257">
                        <c:v>42808</c:v>
                      </c:pt>
                      <c:pt idx="258">
                        <c:v>42809</c:v>
                      </c:pt>
                      <c:pt idx="259">
                        <c:v>42810</c:v>
                      </c:pt>
                      <c:pt idx="260">
                        <c:v>42811</c:v>
                      </c:pt>
                      <c:pt idx="261">
                        <c:v>42812</c:v>
                      </c:pt>
                      <c:pt idx="262">
                        <c:v>42813</c:v>
                      </c:pt>
                      <c:pt idx="263">
                        <c:v>42814</c:v>
                      </c:pt>
                      <c:pt idx="264">
                        <c:v>42815</c:v>
                      </c:pt>
                      <c:pt idx="265">
                        <c:v>42816</c:v>
                      </c:pt>
                      <c:pt idx="266">
                        <c:v>42817</c:v>
                      </c:pt>
                      <c:pt idx="267">
                        <c:v>42818</c:v>
                      </c:pt>
                      <c:pt idx="268">
                        <c:v>42819</c:v>
                      </c:pt>
                      <c:pt idx="269">
                        <c:v>42820</c:v>
                      </c:pt>
                      <c:pt idx="270">
                        <c:v>42821</c:v>
                      </c:pt>
                      <c:pt idx="271">
                        <c:v>42822</c:v>
                      </c:pt>
                      <c:pt idx="272">
                        <c:v>42823</c:v>
                      </c:pt>
                      <c:pt idx="273">
                        <c:v>42824</c:v>
                      </c:pt>
                      <c:pt idx="274">
                        <c:v>42825</c:v>
                      </c:pt>
                      <c:pt idx="275">
                        <c:v>42826</c:v>
                      </c:pt>
                      <c:pt idx="276">
                        <c:v>42827</c:v>
                      </c:pt>
                      <c:pt idx="277">
                        <c:v>42828</c:v>
                      </c:pt>
                      <c:pt idx="278">
                        <c:v>42829</c:v>
                      </c:pt>
                      <c:pt idx="279">
                        <c:v>42830</c:v>
                      </c:pt>
                      <c:pt idx="280">
                        <c:v>42831</c:v>
                      </c:pt>
                      <c:pt idx="281">
                        <c:v>42832</c:v>
                      </c:pt>
                      <c:pt idx="282">
                        <c:v>42833</c:v>
                      </c:pt>
                      <c:pt idx="283">
                        <c:v>42834</c:v>
                      </c:pt>
                      <c:pt idx="284">
                        <c:v>42835</c:v>
                      </c:pt>
                      <c:pt idx="285">
                        <c:v>42836</c:v>
                      </c:pt>
                      <c:pt idx="286">
                        <c:v>42837</c:v>
                      </c:pt>
                      <c:pt idx="287">
                        <c:v>42838</c:v>
                      </c:pt>
                      <c:pt idx="288">
                        <c:v>42839</c:v>
                      </c:pt>
                      <c:pt idx="289">
                        <c:v>42840</c:v>
                      </c:pt>
                      <c:pt idx="290">
                        <c:v>42841</c:v>
                      </c:pt>
                      <c:pt idx="291">
                        <c:v>42842</c:v>
                      </c:pt>
                      <c:pt idx="292">
                        <c:v>42843</c:v>
                      </c:pt>
                      <c:pt idx="293">
                        <c:v>42844</c:v>
                      </c:pt>
                      <c:pt idx="294">
                        <c:v>42845</c:v>
                      </c:pt>
                      <c:pt idx="295">
                        <c:v>42846</c:v>
                      </c:pt>
                      <c:pt idx="296">
                        <c:v>42847</c:v>
                      </c:pt>
                      <c:pt idx="297">
                        <c:v>42848</c:v>
                      </c:pt>
                      <c:pt idx="298">
                        <c:v>42849</c:v>
                      </c:pt>
                      <c:pt idx="299">
                        <c:v>42850</c:v>
                      </c:pt>
                      <c:pt idx="300">
                        <c:v>42851</c:v>
                      </c:pt>
                      <c:pt idx="301">
                        <c:v>42852</c:v>
                      </c:pt>
                      <c:pt idx="302">
                        <c:v>42853</c:v>
                      </c:pt>
                      <c:pt idx="303">
                        <c:v>42854</c:v>
                      </c:pt>
                      <c:pt idx="304">
                        <c:v>42855</c:v>
                      </c:pt>
                      <c:pt idx="305">
                        <c:v>42856</c:v>
                      </c:pt>
                      <c:pt idx="306">
                        <c:v>42857</c:v>
                      </c:pt>
                      <c:pt idx="307">
                        <c:v>42858</c:v>
                      </c:pt>
                      <c:pt idx="308">
                        <c:v>42859</c:v>
                      </c:pt>
                      <c:pt idx="309">
                        <c:v>42860</c:v>
                      </c:pt>
                      <c:pt idx="310">
                        <c:v>42861</c:v>
                      </c:pt>
                      <c:pt idx="311">
                        <c:v>42862</c:v>
                      </c:pt>
                      <c:pt idx="312">
                        <c:v>42863</c:v>
                      </c:pt>
                      <c:pt idx="313">
                        <c:v>42864</c:v>
                      </c:pt>
                      <c:pt idx="314">
                        <c:v>42865</c:v>
                      </c:pt>
                      <c:pt idx="315">
                        <c:v>42866</c:v>
                      </c:pt>
                      <c:pt idx="316">
                        <c:v>42867</c:v>
                      </c:pt>
                      <c:pt idx="317">
                        <c:v>42868</c:v>
                      </c:pt>
                      <c:pt idx="318">
                        <c:v>42869</c:v>
                      </c:pt>
                      <c:pt idx="319">
                        <c:v>42870</c:v>
                      </c:pt>
                      <c:pt idx="320">
                        <c:v>42871</c:v>
                      </c:pt>
                      <c:pt idx="321">
                        <c:v>42872</c:v>
                      </c:pt>
                      <c:pt idx="322">
                        <c:v>42873</c:v>
                      </c:pt>
                      <c:pt idx="323">
                        <c:v>42874</c:v>
                      </c:pt>
                      <c:pt idx="324">
                        <c:v>42875</c:v>
                      </c:pt>
                      <c:pt idx="325">
                        <c:v>42876</c:v>
                      </c:pt>
                      <c:pt idx="326">
                        <c:v>42877</c:v>
                      </c:pt>
                      <c:pt idx="327">
                        <c:v>42878</c:v>
                      </c:pt>
                      <c:pt idx="328">
                        <c:v>42879</c:v>
                      </c:pt>
                      <c:pt idx="329">
                        <c:v>42880</c:v>
                      </c:pt>
                      <c:pt idx="330">
                        <c:v>42881</c:v>
                      </c:pt>
                      <c:pt idx="331">
                        <c:v>42882</c:v>
                      </c:pt>
                      <c:pt idx="332">
                        <c:v>42883</c:v>
                      </c:pt>
                      <c:pt idx="333">
                        <c:v>42884</c:v>
                      </c:pt>
                      <c:pt idx="334">
                        <c:v>42885</c:v>
                      </c:pt>
                      <c:pt idx="335">
                        <c:v>42886</c:v>
                      </c:pt>
                      <c:pt idx="336">
                        <c:v>42887</c:v>
                      </c:pt>
                      <c:pt idx="337">
                        <c:v>42888</c:v>
                      </c:pt>
                      <c:pt idx="338">
                        <c:v>42889</c:v>
                      </c:pt>
                      <c:pt idx="339">
                        <c:v>42890</c:v>
                      </c:pt>
                      <c:pt idx="340">
                        <c:v>42891</c:v>
                      </c:pt>
                      <c:pt idx="341">
                        <c:v>42892</c:v>
                      </c:pt>
                      <c:pt idx="342">
                        <c:v>42893</c:v>
                      </c:pt>
                      <c:pt idx="343">
                        <c:v>42894</c:v>
                      </c:pt>
                      <c:pt idx="344">
                        <c:v>42895</c:v>
                      </c:pt>
                      <c:pt idx="345">
                        <c:v>42896</c:v>
                      </c:pt>
                      <c:pt idx="346">
                        <c:v>42897</c:v>
                      </c:pt>
                      <c:pt idx="347">
                        <c:v>42898</c:v>
                      </c:pt>
                      <c:pt idx="348">
                        <c:v>42899</c:v>
                      </c:pt>
                      <c:pt idx="349">
                        <c:v>42900</c:v>
                      </c:pt>
                      <c:pt idx="350">
                        <c:v>42901</c:v>
                      </c:pt>
                      <c:pt idx="351">
                        <c:v>42902</c:v>
                      </c:pt>
                      <c:pt idx="352">
                        <c:v>42903</c:v>
                      </c:pt>
                      <c:pt idx="353">
                        <c:v>42904</c:v>
                      </c:pt>
                      <c:pt idx="354">
                        <c:v>42905</c:v>
                      </c:pt>
                      <c:pt idx="355">
                        <c:v>42906</c:v>
                      </c:pt>
                      <c:pt idx="356">
                        <c:v>42907</c:v>
                      </c:pt>
                      <c:pt idx="357">
                        <c:v>42908</c:v>
                      </c:pt>
                      <c:pt idx="358">
                        <c:v>42909</c:v>
                      </c:pt>
                      <c:pt idx="359">
                        <c:v>42910</c:v>
                      </c:pt>
                      <c:pt idx="360">
                        <c:v>42911</c:v>
                      </c:pt>
                      <c:pt idx="361">
                        <c:v>42912</c:v>
                      </c:pt>
                      <c:pt idx="362">
                        <c:v>42913</c:v>
                      </c:pt>
                      <c:pt idx="363">
                        <c:v>42914</c:v>
                      </c:pt>
                      <c:pt idx="364">
                        <c:v>42915</c:v>
                      </c:pt>
                      <c:pt idx="365">
                        <c:v>42916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'NEW Abundance Starting July'!$AI$2:$AI$367</c15:sqref>
                        </c15:formulaRef>
                      </c:ext>
                    </c:extLst>
                    <c:numCache>
                      <c:formatCode>General</c:formatCode>
                      <c:ptCount val="366"/>
                      <c:pt idx="56">
                        <c:v>7</c:v>
                      </c:pt>
                      <c:pt idx="57">
                        <c:v>8.5</c:v>
                      </c:pt>
                      <c:pt idx="58">
                        <c:v>8</c:v>
                      </c:pt>
                      <c:pt idx="59">
                        <c:v>10</c:v>
                      </c:pt>
                      <c:pt idx="60">
                        <c:v>13</c:v>
                      </c:pt>
                      <c:pt idx="61">
                        <c:v>12</c:v>
                      </c:pt>
                      <c:pt idx="62">
                        <c:v>11</c:v>
                      </c:pt>
                      <c:pt idx="63">
                        <c:v>11</c:v>
                      </c:pt>
                      <c:pt idx="64">
                        <c:v>10</c:v>
                      </c:pt>
                      <c:pt idx="65">
                        <c:v>8</c:v>
                      </c:pt>
                      <c:pt idx="66">
                        <c:v>12</c:v>
                      </c:pt>
                      <c:pt idx="67">
                        <c:v>6</c:v>
                      </c:pt>
                      <c:pt idx="68">
                        <c:v>9.5</c:v>
                      </c:pt>
                      <c:pt idx="69">
                        <c:v>9.5</c:v>
                      </c:pt>
                      <c:pt idx="70">
                        <c:v>13</c:v>
                      </c:pt>
                      <c:pt idx="71">
                        <c:v>16</c:v>
                      </c:pt>
                      <c:pt idx="72">
                        <c:v>7</c:v>
                      </c:pt>
                      <c:pt idx="73">
                        <c:v>13.5</c:v>
                      </c:pt>
                      <c:pt idx="74">
                        <c:v>13.5</c:v>
                      </c:pt>
                      <c:pt idx="75">
                        <c:v>20</c:v>
                      </c:pt>
                      <c:pt idx="76">
                        <c:v>10</c:v>
                      </c:pt>
                      <c:pt idx="77">
                        <c:v>15</c:v>
                      </c:pt>
                      <c:pt idx="78">
                        <c:v>14.5</c:v>
                      </c:pt>
                      <c:pt idx="79">
                        <c:v>14</c:v>
                      </c:pt>
                      <c:pt idx="80">
                        <c:v>18.5</c:v>
                      </c:pt>
                      <c:pt idx="81">
                        <c:v>18.5</c:v>
                      </c:pt>
                      <c:pt idx="82">
                        <c:v>23</c:v>
                      </c:pt>
                      <c:pt idx="83">
                        <c:v>22.5</c:v>
                      </c:pt>
                      <c:pt idx="84">
                        <c:v>22</c:v>
                      </c:pt>
                      <c:pt idx="85">
                        <c:v>28</c:v>
                      </c:pt>
                      <c:pt idx="86">
                        <c:v>27.5</c:v>
                      </c:pt>
                      <c:pt idx="87">
                        <c:v>27.5</c:v>
                      </c:pt>
                      <c:pt idx="88">
                        <c:v>27.5</c:v>
                      </c:pt>
                      <c:pt idx="89">
                        <c:v>27</c:v>
                      </c:pt>
                      <c:pt idx="90">
                        <c:v>17</c:v>
                      </c:pt>
                      <c:pt idx="91">
                        <c:v>26</c:v>
                      </c:pt>
                      <c:pt idx="92">
                        <c:v>23</c:v>
                      </c:pt>
                      <c:pt idx="93">
                        <c:v>26</c:v>
                      </c:pt>
                      <c:pt idx="94">
                        <c:v>26</c:v>
                      </c:pt>
                      <c:pt idx="95">
                        <c:v>26</c:v>
                      </c:pt>
                      <c:pt idx="96">
                        <c:v>26</c:v>
                      </c:pt>
                      <c:pt idx="97">
                        <c:v>16</c:v>
                      </c:pt>
                      <c:pt idx="98">
                        <c:v>15.5</c:v>
                      </c:pt>
                      <c:pt idx="99">
                        <c:v>15</c:v>
                      </c:pt>
                      <c:pt idx="100">
                        <c:v>25</c:v>
                      </c:pt>
                      <c:pt idx="101">
                        <c:v>26.5</c:v>
                      </c:pt>
                      <c:pt idx="102">
                        <c:v>26.5</c:v>
                      </c:pt>
                      <c:pt idx="103">
                        <c:v>26.5</c:v>
                      </c:pt>
                      <c:pt idx="104">
                        <c:v>28</c:v>
                      </c:pt>
                      <c:pt idx="105">
                        <c:v>20</c:v>
                      </c:pt>
                      <c:pt idx="106">
                        <c:v>19</c:v>
                      </c:pt>
                      <c:pt idx="107">
                        <c:v>18</c:v>
                      </c:pt>
                      <c:pt idx="108">
                        <c:v>22</c:v>
                      </c:pt>
                      <c:pt idx="109">
                        <c:v>22</c:v>
                      </c:pt>
                      <c:pt idx="110">
                        <c:v>22</c:v>
                      </c:pt>
                      <c:pt idx="111">
                        <c:v>26</c:v>
                      </c:pt>
                      <c:pt idx="112">
                        <c:v>25</c:v>
                      </c:pt>
                      <c:pt idx="113">
                        <c:v>24</c:v>
                      </c:pt>
                      <c:pt idx="114">
                        <c:v>20</c:v>
                      </c:pt>
                      <c:pt idx="115">
                        <c:v>17.5</c:v>
                      </c:pt>
                      <c:pt idx="116">
                        <c:v>17.5</c:v>
                      </c:pt>
                      <c:pt idx="117">
                        <c:v>15</c:v>
                      </c:pt>
                      <c:pt idx="118">
                        <c:v>27</c:v>
                      </c:pt>
                      <c:pt idx="119">
                        <c:v>25</c:v>
                      </c:pt>
                      <c:pt idx="120">
                        <c:v>23.5</c:v>
                      </c:pt>
                      <c:pt idx="121">
                        <c:v>23.5</c:v>
                      </c:pt>
                      <c:pt idx="122">
                        <c:v>23.5</c:v>
                      </c:pt>
                      <c:pt idx="123">
                        <c:v>23.5</c:v>
                      </c:pt>
                      <c:pt idx="124">
                        <c:v>22</c:v>
                      </c:pt>
                      <c:pt idx="125">
                        <c:v>26</c:v>
                      </c:pt>
                      <c:pt idx="126">
                        <c:v>25</c:v>
                      </c:pt>
                      <c:pt idx="127">
                        <c:v>19</c:v>
                      </c:pt>
                      <c:pt idx="128">
                        <c:v>24</c:v>
                      </c:pt>
                      <c:pt idx="129">
                        <c:v>25</c:v>
                      </c:pt>
                      <c:pt idx="130">
                        <c:v>25</c:v>
                      </c:pt>
                      <c:pt idx="131">
                        <c:v>26</c:v>
                      </c:pt>
                      <c:pt idx="132">
                        <c:v>29</c:v>
                      </c:pt>
                      <c:pt idx="133">
                        <c:v>27</c:v>
                      </c:pt>
                      <c:pt idx="134">
                        <c:v>25</c:v>
                      </c:pt>
                      <c:pt idx="135">
                        <c:v>18</c:v>
                      </c:pt>
                      <c:pt idx="136">
                        <c:v>18</c:v>
                      </c:pt>
                      <c:pt idx="137">
                        <c:v>18</c:v>
                      </c:pt>
                      <c:pt idx="138">
                        <c:v>18</c:v>
                      </c:pt>
                      <c:pt idx="139">
                        <c:v>19.5</c:v>
                      </c:pt>
                      <c:pt idx="140">
                        <c:v>19.5</c:v>
                      </c:pt>
                      <c:pt idx="141">
                        <c:v>19.5</c:v>
                      </c:pt>
                      <c:pt idx="142">
                        <c:v>21</c:v>
                      </c:pt>
                      <c:pt idx="143">
                        <c:v>21.5</c:v>
                      </c:pt>
                      <c:pt idx="144">
                        <c:v>21.5</c:v>
                      </c:pt>
                      <c:pt idx="145">
                        <c:v>22</c:v>
                      </c:pt>
                      <c:pt idx="146">
                        <c:v>6</c:v>
                      </c:pt>
                      <c:pt idx="147">
                        <c:v>30</c:v>
                      </c:pt>
                      <c:pt idx="148">
                        <c:v>25</c:v>
                      </c:pt>
                      <c:pt idx="149">
                        <c:v>25</c:v>
                      </c:pt>
                      <c:pt idx="150">
                        <c:v>25</c:v>
                      </c:pt>
                      <c:pt idx="151">
                        <c:v>25</c:v>
                      </c:pt>
                      <c:pt idx="152">
                        <c:v>20</c:v>
                      </c:pt>
                      <c:pt idx="153">
                        <c:v>23</c:v>
                      </c:pt>
                      <c:pt idx="154">
                        <c:v>25.5</c:v>
                      </c:pt>
                      <c:pt idx="155">
                        <c:v>25.5</c:v>
                      </c:pt>
                      <c:pt idx="156">
                        <c:v>25.5</c:v>
                      </c:pt>
                      <c:pt idx="157">
                        <c:v>25.5</c:v>
                      </c:pt>
                      <c:pt idx="158">
                        <c:v>25.5</c:v>
                      </c:pt>
                      <c:pt idx="159">
                        <c:v>25.5</c:v>
                      </c:pt>
                      <c:pt idx="160">
                        <c:v>25.5</c:v>
                      </c:pt>
                      <c:pt idx="161">
                        <c:v>28</c:v>
                      </c:pt>
                      <c:pt idx="162">
                        <c:v>10</c:v>
                      </c:pt>
                      <c:pt idx="163">
                        <c:v>10.5</c:v>
                      </c:pt>
                      <c:pt idx="164">
                        <c:v>10.5</c:v>
                      </c:pt>
                      <c:pt idx="165">
                        <c:v>10.5</c:v>
                      </c:pt>
                      <c:pt idx="166">
                        <c:v>11</c:v>
                      </c:pt>
                      <c:pt idx="167">
                        <c:v>15</c:v>
                      </c:pt>
                      <c:pt idx="168">
                        <c:v>15</c:v>
                      </c:pt>
                      <c:pt idx="169">
                        <c:v>15</c:v>
                      </c:pt>
                      <c:pt idx="170">
                        <c:v>15</c:v>
                      </c:pt>
                      <c:pt idx="171">
                        <c:v>15</c:v>
                      </c:pt>
                      <c:pt idx="172">
                        <c:v>15</c:v>
                      </c:pt>
                      <c:pt idx="173">
                        <c:v>15</c:v>
                      </c:pt>
                      <c:pt idx="174">
                        <c:v>15</c:v>
                      </c:pt>
                      <c:pt idx="175">
                        <c:v>15</c:v>
                      </c:pt>
                      <c:pt idx="176">
                        <c:v>15</c:v>
                      </c:pt>
                      <c:pt idx="177">
                        <c:v>15</c:v>
                      </c:pt>
                      <c:pt idx="178">
                        <c:v>19</c:v>
                      </c:pt>
                      <c:pt idx="179">
                        <c:v>1</c:v>
                      </c:pt>
                      <c:pt idx="180">
                        <c:v>8</c:v>
                      </c:pt>
                      <c:pt idx="181">
                        <c:v>8</c:v>
                      </c:pt>
                      <c:pt idx="182">
                        <c:v>8</c:v>
                      </c:pt>
                      <c:pt idx="183">
                        <c:v>8</c:v>
                      </c:pt>
                      <c:pt idx="184">
                        <c:v>8.5</c:v>
                      </c:pt>
                      <c:pt idx="185">
                        <c:v>8.5</c:v>
                      </c:pt>
                      <c:pt idx="186">
                        <c:v>8.5</c:v>
                      </c:pt>
                      <c:pt idx="187">
                        <c:v>8.5</c:v>
                      </c:pt>
                      <c:pt idx="188">
                        <c:v>8.5</c:v>
                      </c:pt>
                      <c:pt idx="189">
                        <c:v>8.5</c:v>
                      </c:pt>
                      <c:pt idx="190">
                        <c:v>8.5</c:v>
                      </c:pt>
                      <c:pt idx="191">
                        <c:v>8.5</c:v>
                      </c:pt>
                      <c:pt idx="192">
                        <c:v>8.5</c:v>
                      </c:pt>
                      <c:pt idx="193">
                        <c:v>8.5</c:v>
                      </c:pt>
                      <c:pt idx="194">
                        <c:v>8.5</c:v>
                      </c:pt>
                      <c:pt idx="195">
                        <c:v>8.5</c:v>
                      </c:pt>
                      <c:pt idx="196">
                        <c:v>8</c:v>
                      </c:pt>
                      <c:pt idx="197">
                        <c:v>12</c:v>
                      </c:pt>
                      <c:pt idx="198">
                        <c:v>10</c:v>
                      </c:pt>
                      <c:pt idx="199">
                        <c:v>15</c:v>
                      </c:pt>
                      <c:pt idx="200">
                        <c:v>14</c:v>
                      </c:pt>
                      <c:pt idx="201">
                        <c:v>14</c:v>
                      </c:pt>
                      <c:pt idx="202">
                        <c:v>14</c:v>
                      </c:pt>
                      <c:pt idx="203">
                        <c:v>13</c:v>
                      </c:pt>
                      <c:pt idx="204">
                        <c:v>16</c:v>
                      </c:pt>
                      <c:pt idx="205">
                        <c:v>12</c:v>
                      </c:pt>
                      <c:pt idx="206">
                        <c:v>15</c:v>
                      </c:pt>
                      <c:pt idx="207">
                        <c:v>14</c:v>
                      </c:pt>
                      <c:pt idx="208">
                        <c:v>14</c:v>
                      </c:pt>
                      <c:pt idx="209">
                        <c:v>13</c:v>
                      </c:pt>
                      <c:pt idx="210">
                        <c:v>13</c:v>
                      </c:pt>
                      <c:pt idx="211">
                        <c:v>8</c:v>
                      </c:pt>
                      <c:pt idx="212">
                        <c:v>9</c:v>
                      </c:pt>
                      <c:pt idx="213">
                        <c:v>10</c:v>
                      </c:pt>
                      <c:pt idx="214">
                        <c:v>9.5</c:v>
                      </c:pt>
                      <c:pt idx="215">
                        <c:v>9.5</c:v>
                      </c:pt>
                      <c:pt idx="216">
                        <c:v>9</c:v>
                      </c:pt>
                      <c:pt idx="217">
                        <c:v>7</c:v>
                      </c:pt>
                      <c:pt idx="218">
                        <c:v>10</c:v>
                      </c:pt>
                      <c:pt idx="219">
                        <c:v>11</c:v>
                      </c:pt>
                      <c:pt idx="220">
                        <c:v>10</c:v>
                      </c:pt>
                      <c:pt idx="221">
                        <c:v>11</c:v>
                      </c:pt>
                      <c:pt idx="222">
                        <c:v>11</c:v>
                      </c:pt>
                      <c:pt idx="223">
                        <c:v>12</c:v>
                      </c:pt>
                      <c:pt idx="224">
                        <c:v>10</c:v>
                      </c:pt>
                      <c:pt idx="225">
                        <c:v>11</c:v>
                      </c:pt>
                      <c:pt idx="226">
                        <c:v>10</c:v>
                      </c:pt>
                      <c:pt idx="227">
                        <c:v>8</c:v>
                      </c:pt>
                      <c:pt idx="228">
                        <c:v>7.5</c:v>
                      </c:pt>
                      <c:pt idx="229">
                        <c:v>7.5</c:v>
                      </c:pt>
                      <c:pt idx="230">
                        <c:v>7.5</c:v>
                      </c:pt>
                      <c:pt idx="231">
                        <c:v>7</c:v>
                      </c:pt>
                      <c:pt idx="232">
                        <c:v>9</c:v>
                      </c:pt>
                      <c:pt idx="233">
                        <c:v>7</c:v>
                      </c:pt>
                      <c:pt idx="234">
                        <c:v>8</c:v>
                      </c:pt>
                      <c:pt idx="235">
                        <c:v>7.5</c:v>
                      </c:pt>
                      <c:pt idx="236">
                        <c:v>7.5</c:v>
                      </c:pt>
                      <c:pt idx="237">
                        <c:v>7</c:v>
                      </c:pt>
                      <c:pt idx="238">
                        <c:v>5</c:v>
                      </c:pt>
                      <c:pt idx="239">
                        <c:v>2</c:v>
                      </c:pt>
                      <c:pt idx="240">
                        <c:v>2</c:v>
                      </c:pt>
                      <c:pt idx="241">
                        <c:v>0</c:v>
                      </c:pt>
                      <c:pt idx="242">
                        <c:v>1.5</c:v>
                      </c:pt>
                      <c:pt idx="244">
                        <c:v>1.5</c:v>
                      </c:pt>
                      <c:pt idx="245">
                        <c:v>3</c:v>
                      </c:pt>
                      <c:pt idx="246">
                        <c:v>2</c:v>
                      </c:pt>
                      <c:pt idx="247">
                        <c:v>2</c:v>
                      </c:pt>
                      <c:pt idx="248">
                        <c:v>2</c:v>
                      </c:pt>
                      <c:pt idx="249">
                        <c:v>3</c:v>
                      </c:pt>
                      <c:pt idx="250">
                        <c:v>3</c:v>
                      </c:pt>
                      <c:pt idx="251">
                        <c:v>3</c:v>
                      </c:pt>
                      <c:pt idx="252">
                        <c:v>3</c:v>
                      </c:pt>
                      <c:pt idx="253">
                        <c:v>3</c:v>
                      </c:pt>
                      <c:pt idx="254">
                        <c:v>8</c:v>
                      </c:pt>
                      <c:pt idx="255">
                        <c:v>8</c:v>
                      </c:pt>
                      <c:pt idx="256">
                        <c:v>7</c:v>
                      </c:pt>
                      <c:pt idx="257">
                        <c:v>14</c:v>
                      </c:pt>
                      <c:pt idx="258">
                        <c:v>14</c:v>
                      </c:pt>
                      <c:pt idx="259">
                        <c:v>21</c:v>
                      </c:pt>
                      <c:pt idx="260">
                        <c:v>15</c:v>
                      </c:pt>
                      <c:pt idx="261">
                        <c:v>17</c:v>
                      </c:pt>
                      <c:pt idx="262">
                        <c:v>15</c:v>
                      </c:pt>
                      <c:pt idx="263">
                        <c:v>25</c:v>
                      </c:pt>
                      <c:pt idx="264">
                        <c:v>22</c:v>
                      </c:pt>
                      <c:pt idx="265">
                        <c:v>22</c:v>
                      </c:pt>
                      <c:pt idx="266">
                        <c:v>19</c:v>
                      </c:pt>
                      <c:pt idx="267">
                        <c:v>27</c:v>
                      </c:pt>
                      <c:pt idx="268">
                        <c:v>21</c:v>
                      </c:pt>
                      <c:pt idx="269">
                        <c:v>24</c:v>
                      </c:pt>
                      <c:pt idx="270">
                        <c:v>23</c:v>
                      </c:pt>
                      <c:pt idx="271">
                        <c:v>35</c:v>
                      </c:pt>
                      <c:pt idx="272">
                        <c:v>35</c:v>
                      </c:pt>
                      <c:pt idx="273">
                        <c:v>47</c:v>
                      </c:pt>
                      <c:pt idx="274">
                        <c:v>30</c:v>
                      </c:pt>
                      <c:pt idx="275">
                        <c:v>48</c:v>
                      </c:pt>
                      <c:pt idx="276">
                        <c:v>38</c:v>
                      </c:pt>
                      <c:pt idx="277">
                        <c:v>51</c:v>
                      </c:pt>
                      <c:pt idx="278">
                        <c:v>47.5</c:v>
                      </c:pt>
                      <c:pt idx="279">
                        <c:v>47.5</c:v>
                      </c:pt>
                      <c:pt idx="280">
                        <c:v>44</c:v>
                      </c:pt>
                      <c:pt idx="281">
                        <c:v>43</c:v>
                      </c:pt>
                      <c:pt idx="282">
                        <c:v>36</c:v>
                      </c:pt>
                      <c:pt idx="283">
                        <c:v>53</c:v>
                      </c:pt>
                      <c:pt idx="284">
                        <c:v>47</c:v>
                      </c:pt>
                      <c:pt idx="285">
                        <c:v>46</c:v>
                      </c:pt>
                      <c:pt idx="286">
                        <c:v>46</c:v>
                      </c:pt>
                      <c:pt idx="287">
                        <c:v>45</c:v>
                      </c:pt>
                      <c:pt idx="288">
                        <c:v>46</c:v>
                      </c:pt>
                      <c:pt idx="289">
                        <c:v>45</c:v>
                      </c:pt>
                      <c:pt idx="290">
                        <c:v>61</c:v>
                      </c:pt>
                      <c:pt idx="291">
                        <c:v>63</c:v>
                      </c:pt>
                      <c:pt idx="292">
                        <c:v>60.5</c:v>
                      </c:pt>
                      <c:pt idx="293">
                        <c:v>60.5</c:v>
                      </c:pt>
                      <c:pt idx="294">
                        <c:v>58</c:v>
                      </c:pt>
                      <c:pt idx="295">
                        <c:v>46</c:v>
                      </c:pt>
                      <c:pt idx="296">
                        <c:v>69</c:v>
                      </c:pt>
                      <c:pt idx="297">
                        <c:v>56</c:v>
                      </c:pt>
                      <c:pt idx="298">
                        <c:v>37</c:v>
                      </c:pt>
                      <c:pt idx="299">
                        <c:v>44.5</c:v>
                      </c:pt>
                      <c:pt idx="300">
                        <c:v>44.5</c:v>
                      </c:pt>
                      <c:pt idx="301">
                        <c:v>52</c:v>
                      </c:pt>
                      <c:pt idx="302">
                        <c:v>27</c:v>
                      </c:pt>
                      <c:pt idx="303">
                        <c:v>33</c:v>
                      </c:pt>
                      <c:pt idx="304">
                        <c:v>31</c:v>
                      </c:pt>
                      <c:pt idx="305">
                        <c:v>32</c:v>
                      </c:pt>
                      <c:pt idx="306">
                        <c:v>25.5</c:v>
                      </c:pt>
                      <c:pt idx="307">
                        <c:v>25.5</c:v>
                      </c:pt>
                      <c:pt idx="308">
                        <c:v>19</c:v>
                      </c:pt>
                      <c:pt idx="309">
                        <c:v>24</c:v>
                      </c:pt>
                      <c:pt idx="310">
                        <c:v>19</c:v>
                      </c:pt>
                      <c:pt idx="311">
                        <c:v>14</c:v>
                      </c:pt>
                      <c:pt idx="312">
                        <c:v>15</c:v>
                      </c:pt>
                      <c:pt idx="313">
                        <c:v>11</c:v>
                      </c:pt>
                      <c:pt idx="314">
                        <c:v>11</c:v>
                      </c:pt>
                      <c:pt idx="315">
                        <c:v>7</c:v>
                      </c:pt>
                      <c:pt idx="316">
                        <c:v>9</c:v>
                      </c:pt>
                      <c:pt idx="317">
                        <c:v>7</c:v>
                      </c:pt>
                      <c:pt idx="318">
                        <c:v>4</c:v>
                      </c:pt>
                      <c:pt idx="319">
                        <c:v>6</c:v>
                      </c:pt>
                      <c:pt idx="320">
                        <c:v>6.5</c:v>
                      </c:pt>
                      <c:pt idx="321">
                        <c:v>6.5</c:v>
                      </c:pt>
                      <c:pt idx="322">
                        <c:v>7</c:v>
                      </c:pt>
                      <c:pt idx="323">
                        <c:v>7</c:v>
                      </c:pt>
                      <c:pt idx="324">
                        <c:v>4</c:v>
                      </c:pt>
                      <c:pt idx="325">
                        <c:v>7</c:v>
                      </c:pt>
                      <c:pt idx="326">
                        <c:v>6</c:v>
                      </c:pt>
                      <c:pt idx="327">
                        <c:v>5</c:v>
                      </c:pt>
                      <c:pt idx="328">
                        <c:v>5</c:v>
                      </c:pt>
                      <c:pt idx="329">
                        <c:v>5</c:v>
                      </c:pt>
                      <c:pt idx="330">
                        <c:v>4</c:v>
                      </c:pt>
                      <c:pt idx="331">
                        <c:v>4</c:v>
                      </c:pt>
                      <c:pt idx="332">
                        <c:v>3</c:v>
                      </c:pt>
                      <c:pt idx="333">
                        <c:v>4</c:v>
                      </c:pt>
                      <c:pt idx="334">
                        <c:v>2</c:v>
                      </c:pt>
                      <c:pt idx="335">
                        <c:v>2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"/>
                <c:order val="1"/>
                <c:tx>
                  <c:v>2016</c:v>
                </c:tx>
                <c:spPr>
                  <a:ln w="12700" cap="rnd">
                    <a:solidFill>
                      <a:schemeClr val="tx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triangle"/>
                  <c:size val="5"/>
                  <c:spPr>
                    <a:solidFill>
                      <a:schemeClr val="bg1">
                        <a:lumMod val="50000"/>
                      </a:schemeClr>
                    </a:solidFill>
                    <a:ln w="9525">
                      <a:noFill/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Abundance Starting July'!$A$2:$A$367</c15:sqref>
                        </c15:formulaRef>
                      </c:ext>
                    </c:extLst>
                    <c:numCache>
                      <c:formatCode>m/d</c:formatCode>
                      <c:ptCount val="366"/>
                      <c:pt idx="0">
                        <c:v>42917</c:v>
                      </c:pt>
                      <c:pt idx="1">
                        <c:v>42918</c:v>
                      </c:pt>
                      <c:pt idx="2">
                        <c:v>42919</c:v>
                      </c:pt>
                      <c:pt idx="3">
                        <c:v>42920</c:v>
                      </c:pt>
                      <c:pt idx="4">
                        <c:v>42921</c:v>
                      </c:pt>
                      <c:pt idx="5">
                        <c:v>42922</c:v>
                      </c:pt>
                      <c:pt idx="6">
                        <c:v>42923</c:v>
                      </c:pt>
                      <c:pt idx="7">
                        <c:v>42924</c:v>
                      </c:pt>
                      <c:pt idx="8">
                        <c:v>42925</c:v>
                      </c:pt>
                      <c:pt idx="9">
                        <c:v>42926</c:v>
                      </c:pt>
                      <c:pt idx="10">
                        <c:v>42927</c:v>
                      </c:pt>
                      <c:pt idx="11">
                        <c:v>42928</c:v>
                      </c:pt>
                      <c:pt idx="12">
                        <c:v>42929</c:v>
                      </c:pt>
                      <c:pt idx="13">
                        <c:v>42930</c:v>
                      </c:pt>
                      <c:pt idx="14">
                        <c:v>42931</c:v>
                      </c:pt>
                      <c:pt idx="15">
                        <c:v>42932</c:v>
                      </c:pt>
                      <c:pt idx="16">
                        <c:v>42933</c:v>
                      </c:pt>
                      <c:pt idx="17">
                        <c:v>42934</c:v>
                      </c:pt>
                      <c:pt idx="18">
                        <c:v>42935</c:v>
                      </c:pt>
                      <c:pt idx="19">
                        <c:v>42936</c:v>
                      </c:pt>
                      <c:pt idx="20">
                        <c:v>42937</c:v>
                      </c:pt>
                      <c:pt idx="21">
                        <c:v>42938</c:v>
                      </c:pt>
                      <c:pt idx="22">
                        <c:v>42939</c:v>
                      </c:pt>
                      <c:pt idx="23">
                        <c:v>42940</c:v>
                      </c:pt>
                      <c:pt idx="24">
                        <c:v>42941</c:v>
                      </c:pt>
                      <c:pt idx="25">
                        <c:v>42942</c:v>
                      </c:pt>
                      <c:pt idx="26">
                        <c:v>42943</c:v>
                      </c:pt>
                      <c:pt idx="27">
                        <c:v>42944</c:v>
                      </c:pt>
                      <c:pt idx="28">
                        <c:v>42945</c:v>
                      </c:pt>
                      <c:pt idx="29">
                        <c:v>42946</c:v>
                      </c:pt>
                      <c:pt idx="30">
                        <c:v>42947</c:v>
                      </c:pt>
                      <c:pt idx="31">
                        <c:v>42948</c:v>
                      </c:pt>
                      <c:pt idx="32">
                        <c:v>42949</c:v>
                      </c:pt>
                      <c:pt idx="33">
                        <c:v>42950</c:v>
                      </c:pt>
                      <c:pt idx="34">
                        <c:v>42951</c:v>
                      </c:pt>
                      <c:pt idx="35">
                        <c:v>42952</c:v>
                      </c:pt>
                      <c:pt idx="36">
                        <c:v>42953</c:v>
                      </c:pt>
                      <c:pt idx="37">
                        <c:v>42954</c:v>
                      </c:pt>
                      <c:pt idx="38">
                        <c:v>42955</c:v>
                      </c:pt>
                      <c:pt idx="39">
                        <c:v>42956</c:v>
                      </c:pt>
                      <c:pt idx="40">
                        <c:v>42957</c:v>
                      </c:pt>
                      <c:pt idx="41">
                        <c:v>42958</c:v>
                      </c:pt>
                      <c:pt idx="42">
                        <c:v>42959</c:v>
                      </c:pt>
                      <c:pt idx="43">
                        <c:v>42960</c:v>
                      </c:pt>
                      <c:pt idx="44">
                        <c:v>42961</c:v>
                      </c:pt>
                      <c:pt idx="45">
                        <c:v>42962</c:v>
                      </c:pt>
                      <c:pt idx="46">
                        <c:v>42963</c:v>
                      </c:pt>
                      <c:pt idx="47">
                        <c:v>42964</c:v>
                      </c:pt>
                      <c:pt idx="48">
                        <c:v>42965</c:v>
                      </c:pt>
                      <c:pt idx="49">
                        <c:v>42966</c:v>
                      </c:pt>
                      <c:pt idx="50">
                        <c:v>42967</c:v>
                      </c:pt>
                      <c:pt idx="51">
                        <c:v>42968</c:v>
                      </c:pt>
                      <c:pt idx="52">
                        <c:v>42969</c:v>
                      </c:pt>
                      <c:pt idx="53">
                        <c:v>42970</c:v>
                      </c:pt>
                      <c:pt idx="54">
                        <c:v>42971</c:v>
                      </c:pt>
                      <c:pt idx="55">
                        <c:v>42972</c:v>
                      </c:pt>
                      <c:pt idx="56">
                        <c:v>42973</c:v>
                      </c:pt>
                      <c:pt idx="57">
                        <c:v>42974</c:v>
                      </c:pt>
                      <c:pt idx="58">
                        <c:v>42975</c:v>
                      </c:pt>
                      <c:pt idx="59">
                        <c:v>42976</c:v>
                      </c:pt>
                      <c:pt idx="60">
                        <c:v>42977</c:v>
                      </c:pt>
                      <c:pt idx="61">
                        <c:v>42978</c:v>
                      </c:pt>
                      <c:pt idx="62">
                        <c:v>42979</c:v>
                      </c:pt>
                      <c:pt idx="63">
                        <c:v>42980</c:v>
                      </c:pt>
                      <c:pt idx="64">
                        <c:v>42981</c:v>
                      </c:pt>
                      <c:pt idx="65">
                        <c:v>42982</c:v>
                      </c:pt>
                      <c:pt idx="66">
                        <c:v>42983</c:v>
                      </c:pt>
                      <c:pt idx="67">
                        <c:v>42984</c:v>
                      </c:pt>
                      <c:pt idx="68">
                        <c:v>42985</c:v>
                      </c:pt>
                      <c:pt idx="69">
                        <c:v>42986</c:v>
                      </c:pt>
                      <c:pt idx="70">
                        <c:v>42987</c:v>
                      </c:pt>
                      <c:pt idx="71">
                        <c:v>42988</c:v>
                      </c:pt>
                      <c:pt idx="72">
                        <c:v>42989</c:v>
                      </c:pt>
                      <c:pt idx="73">
                        <c:v>42990</c:v>
                      </c:pt>
                      <c:pt idx="74">
                        <c:v>42991</c:v>
                      </c:pt>
                      <c:pt idx="75">
                        <c:v>42992</c:v>
                      </c:pt>
                      <c:pt idx="76">
                        <c:v>42993</c:v>
                      </c:pt>
                      <c:pt idx="77">
                        <c:v>42994</c:v>
                      </c:pt>
                      <c:pt idx="78">
                        <c:v>42995</c:v>
                      </c:pt>
                      <c:pt idx="79">
                        <c:v>42996</c:v>
                      </c:pt>
                      <c:pt idx="80">
                        <c:v>42997</c:v>
                      </c:pt>
                      <c:pt idx="81">
                        <c:v>42998</c:v>
                      </c:pt>
                      <c:pt idx="82">
                        <c:v>42999</c:v>
                      </c:pt>
                      <c:pt idx="83">
                        <c:v>43000</c:v>
                      </c:pt>
                      <c:pt idx="84">
                        <c:v>43001</c:v>
                      </c:pt>
                      <c:pt idx="85">
                        <c:v>43002</c:v>
                      </c:pt>
                      <c:pt idx="86">
                        <c:v>43003</c:v>
                      </c:pt>
                      <c:pt idx="87">
                        <c:v>43004</c:v>
                      </c:pt>
                      <c:pt idx="88">
                        <c:v>43005</c:v>
                      </c:pt>
                      <c:pt idx="89">
                        <c:v>43006</c:v>
                      </c:pt>
                      <c:pt idx="90">
                        <c:v>43007</c:v>
                      </c:pt>
                      <c:pt idx="91">
                        <c:v>43008</c:v>
                      </c:pt>
                      <c:pt idx="92">
                        <c:v>43009</c:v>
                      </c:pt>
                      <c:pt idx="93">
                        <c:v>43010</c:v>
                      </c:pt>
                      <c:pt idx="94">
                        <c:v>43011</c:v>
                      </c:pt>
                      <c:pt idx="95">
                        <c:v>43012</c:v>
                      </c:pt>
                      <c:pt idx="96">
                        <c:v>43013</c:v>
                      </c:pt>
                      <c:pt idx="97">
                        <c:v>43014</c:v>
                      </c:pt>
                      <c:pt idx="98">
                        <c:v>43015</c:v>
                      </c:pt>
                      <c:pt idx="99">
                        <c:v>43016</c:v>
                      </c:pt>
                      <c:pt idx="100">
                        <c:v>43017</c:v>
                      </c:pt>
                      <c:pt idx="101">
                        <c:v>43018</c:v>
                      </c:pt>
                      <c:pt idx="102">
                        <c:v>43019</c:v>
                      </c:pt>
                      <c:pt idx="103">
                        <c:v>43020</c:v>
                      </c:pt>
                      <c:pt idx="104">
                        <c:v>43021</c:v>
                      </c:pt>
                      <c:pt idx="105">
                        <c:v>43022</c:v>
                      </c:pt>
                      <c:pt idx="106">
                        <c:v>43023</c:v>
                      </c:pt>
                      <c:pt idx="107">
                        <c:v>43024</c:v>
                      </c:pt>
                      <c:pt idx="108">
                        <c:v>43025</c:v>
                      </c:pt>
                      <c:pt idx="109">
                        <c:v>43026</c:v>
                      </c:pt>
                      <c:pt idx="110">
                        <c:v>43027</c:v>
                      </c:pt>
                      <c:pt idx="111">
                        <c:v>43028</c:v>
                      </c:pt>
                      <c:pt idx="112">
                        <c:v>43029</c:v>
                      </c:pt>
                      <c:pt idx="113">
                        <c:v>43030</c:v>
                      </c:pt>
                      <c:pt idx="114">
                        <c:v>43031</c:v>
                      </c:pt>
                      <c:pt idx="115">
                        <c:v>43032</c:v>
                      </c:pt>
                      <c:pt idx="116">
                        <c:v>43033</c:v>
                      </c:pt>
                      <c:pt idx="117">
                        <c:v>43034</c:v>
                      </c:pt>
                      <c:pt idx="118">
                        <c:v>43035</c:v>
                      </c:pt>
                      <c:pt idx="119">
                        <c:v>43036</c:v>
                      </c:pt>
                      <c:pt idx="120">
                        <c:v>43037</c:v>
                      </c:pt>
                      <c:pt idx="121">
                        <c:v>43038</c:v>
                      </c:pt>
                      <c:pt idx="122">
                        <c:v>43039</c:v>
                      </c:pt>
                      <c:pt idx="123">
                        <c:v>43040</c:v>
                      </c:pt>
                      <c:pt idx="124">
                        <c:v>43041</c:v>
                      </c:pt>
                      <c:pt idx="125">
                        <c:v>43042</c:v>
                      </c:pt>
                      <c:pt idx="126">
                        <c:v>43043</c:v>
                      </c:pt>
                      <c:pt idx="127">
                        <c:v>43044</c:v>
                      </c:pt>
                      <c:pt idx="128">
                        <c:v>43045</c:v>
                      </c:pt>
                      <c:pt idx="129">
                        <c:v>43046</c:v>
                      </c:pt>
                      <c:pt idx="130">
                        <c:v>43047</c:v>
                      </c:pt>
                      <c:pt idx="131">
                        <c:v>43048</c:v>
                      </c:pt>
                      <c:pt idx="132">
                        <c:v>43049</c:v>
                      </c:pt>
                      <c:pt idx="133">
                        <c:v>43050</c:v>
                      </c:pt>
                      <c:pt idx="134">
                        <c:v>43051</c:v>
                      </c:pt>
                      <c:pt idx="135">
                        <c:v>43052</c:v>
                      </c:pt>
                      <c:pt idx="136">
                        <c:v>43053</c:v>
                      </c:pt>
                      <c:pt idx="137">
                        <c:v>43054</c:v>
                      </c:pt>
                      <c:pt idx="138">
                        <c:v>43055</c:v>
                      </c:pt>
                      <c:pt idx="139">
                        <c:v>43056</c:v>
                      </c:pt>
                      <c:pt idx="140">
                        <c:v>43057</c:v>
                      </c:pt>
                      <c:pt idx="141">
                        <c:v>43058</c:v>
                      </c:pt>
                      <c:pt idx="142">
                        <c:v>43059</c:v>
                      </c:pt>
                      <c:pt idx="143">
                        <c:v>43060</c:v>
                      </c:pt>
                      <c:pt idx="144">
                        <c:v>43061</c:v>
                      </c:pt>
                      <c:pt idx="145">
                        <c:v>43062</c:v>
                      </c:pt>
                      <c:pt idx="146">
                        <c:v>43063</c:v>
                      </c:pt>
                      <c:pt idx="147">
                        <c:v>43064</c:v>
                      </c:pt>
                      <c:pt idx="148">
                        <c:v>43065</c:v>
                      </c:pt>
                      <c:pt idx="149">
                        <c:v>43066</c:v>
                      </c:pt>
                      <c:pt idx="150">
                        <c:v>43067</c:v>
                      </c:pt>
                      <c:pt idx="151">
                        <c:v>43068</c:v>
                      </c:pt>
                      <c:pt idx="152">
                        <c:v>43069</c:v>
                      </c:pt>
                      <c:pt idx="153">
                        <c:v>43070</c:v>
                      </c:pt>
                      <c:pt idx="154">
                        <c:v>43071</c:v>
                      </c:pt>
                      <c:pt idx="155">
                        <c:v>43072</c:v>
                      </c:pt>
                      <c:pt idx="156">
                        <c:v>43073</c:v>
                      </c:pt>
                      <c:pt idx="157">
                        <c:v>43074</c:v>
                      </c:pt>
                      <c:pt idx="158">
                        <c:v>43075</c:v>
                      </c:pt>
                      <c:pt idx="159">
                        <c:v>43076</c:v>
                      </c:pt>
                      <c:pt idx="160">
                        <c:v>43077</c:v>
                      </c:pt>
                      <c:pt idx="161">
                        <c:v>43078</c:v>
                      </c:pt>
                      <c:pt idx="162">
                        <c:v>43079</c:v>
                      </c:pt>
                      <c:pt idx="163">
                        <c:v>43080</c:v>
                      </c:pt>
                      <c:pt idx="164">
                        <c:v>43081</c:v>
                      </c:pt>
                      <c:pt idx="165">
                        <c:v>43082</c:v>
                      </c:pt>
                      <c:pt idx="166">
                        <c:v>43083</c:v>
                      </c:pt>
                      <c:pt idx="167">
                        <c:v>43084</c:v>
                      </c:pt>
                      <c:pt idx="168">
                        <c:v>43085</c:v>
                      </c:pt>
                      <c:pt idx="169">
                        <c:v>43086</c:v>
                      </c:pt>
                      <c:pt idx="170">
                        <c:v>43087</c:v>
                      </c:pt>
                      <c:pt idx="171">
                        <c:v>43088</c:v>
                      </c:pt>
                      <c:pt idx="172">
                        <c:v>43089</c:v>
                      </c:pt>
                      <c:pt idx="173">
                        <c:v>43090</c:v>
                      </c:pt>
                      <c:pt idx="174">
                        <c:v>43091</c:v>
                      </c:pt>
                      <c:pt idx="175">
                        <c:v>43092</c:v>
                      </c:pt>
                      <c:pt idx="176">
                        <c:v>43093</c:v>
                      </c:pt>
                      <c:pt idx="177">
                        <c:v>43094</c:v>
                      </c:pt>
                      <c:pt idx="178">
                        <c:v>43095</c:v>
                      </c:pt>
                      <c:pt idx="179">
                        <c:v>43096</c:v>
                      </c:pt>
                      <c:pt idx="180">
                        <c:v>43097</c:v>
                      </c:pt>
                      <c:pt idx="181">
                        <c:v>43098</c:v>
                      </c:pt>
                      <c:pt idx="182">
                        <c:v>43099</c:v>
                      </c:pt>
                      <c:pt idx="183">
                        <c:v>43100</c:v>
                      </c:pt>
                      <c:pt idx="184">
                        <c:v>42736</c:v>
                      </c:pt>
                      <c:pt idx="185">
                        <c:v>42737</c:v>
                      </c:pt>
                      <c:pt idx="186">
                        <c:v>42738</c:v>
                      </c:pt>
                      <c:pt idx="187">
                        <c:v>42739</c:v>
                      </c:pt>
                      <c:pt idx="188">
                        <c:v>42740</c:v>
                      </c:pt>
                      <c:pt idx="189">
                        <c:v>42741</c:v>
                      </c:pt>
                      <c:pt idx="190">
                        <c:v>42742</c:v>
                      </c:pt>
                      <c:pt idx="191">
                        <c:v>42743</c:v>
                      </c:pt>
                      <c:pt idx="192">
                        <c:v>42744</c:v>
                      </c:pt>
                      <c:pt idx="193">
                        <c:v>42745</c:v>
                      </c:pt>
                      <c:pt idx="194">
                        <c:v>42746</c:v>
                      </c:pt>
                      <c:pt idx="195">
                        <c:v>42747</c:v>
                      </c:pt>
                      <c:pt idx="196">
                        <c:v>42748</c:v>
                      </c:pt>
                      <c:pt idx="197">
                        <c:v>42749</c:v>
                      </c:pt>
                      <c:pt idx="198">
                        <c:v>42750</c:v>
                      </c:pt>
                      <c:pt idx="199">
                        <c:v>42751</c:v>
                      </c:pt>
                      <c:pt idx="200">
                        <c:v>42752</c:v>
                      </c:pt>
                      <c:pt idx="201">
                        <c:v>42753</c:v>
                      </c:pt>
                      <c:pt idx="202">
                        <c:v>42754</c:v>
                      </c:pt>
                      <c:pt idx="203">
                        <c:v>42755</c:v>
                      </c:pt>
                      <c:pt idx="204">
                        <c:v>42756</c:v>
                      </c:pt>
                      <c:pt idx="205">
                        <c:v>42757</c:v>
                      </c:pt>
                      <c:pt idx="206">
                        <c:v>42758</c:v>
                      </c:pt>
                      <c:pt idx="207">
                        <c:v>42759</c:v>
                      </c:pt>
                      <c:pt idx="208">
                        <c:v>42760</c:v>
                      </c:pt>
                      <c:pt idx="209">
                        <c:v>42761</c:v>
                      </c:pt>
                      <c:pt idx="210">
                        <c:v>42762</c:v>
                      </c:pt>
                      <c:pt idx="211">
                        <c:v>42763</c:v>
                      </c:pt>
                      <c:pt idx="212">
                        <c:v>42764</c:v>
                      </c:pt>
                      <c:pt idx="213">
                        <c:v>42765</c:v>
                      </c:pt>
                      <c:pt idx="214">
                        <c:v>42766</c:v>
                      </c:pt>
                      <c:pt idx="215">
                        <c:v>42767</c:v>
                      </c:pt>
                      <c:pt idx="216">
                        <c:v>42768</c:v>
                      </c:pt>
                      <c:pt idx="217">
                        <c:v>42769</c:v>
                      </c:pt>
                      <c:pt idx="218">
                        <c:v>42770</c:v>
                      </c:pt>
                      <c:pt idx="219">
                        <c:v>42771</c:v>
                      </c:pt>
                      <c:pt idx="220">
                        <c:v>42772</c:v>
                      </c:pt>
                      <c:pt idx="221">
                        <c:v>42773</c:v>
                      </c:pt>
                      <c:pt idx="222">
                        <c:v>42774</c:v>
                      </c:pt>
                      <c:pt idx="223">
                        <c:v>42775</c:v>
                      </c:pt>
                      <c:pt idx="224">
                        <c:v>42776</c:v>
                      </c:pt>
                      <c:pt idx="225">
                        <c:v>42777</c:v>
                      </c:pt>
                      <c:pt idx="226">
                        <c:v>42778</c:v>
                      </c:pt>
                      <c:pt idx="227">
                        <c:v>42779</c:v>
                      </c:pt>
                      <c:pt idx="228">
                        <c:v>42780</c:v>
                      </c:pt>
                      <c:pt idx="229">
                        <c:v>42781</c:v>
                      </c:pt>
                      <c:pt idx="230">
                        <c:v>42782</c:v>
                      </c:pt>
                      <c:pt idx="231">
                        <c:v>42783</c:v>
                      </c:pt>
                      <c:pt idx="232">
                        <c:v>42784</c:v>
                      </c:pt>
                      <c:pt idx="233">
                        <c:v>42785</c:v>
                      </c:pt>
                      <c:pt idx="234">
                        <c:v>42786</c:v>
                      </c:pt>
                      <c:pt idx="235">
                        <c:v>42787</c:v>
                      </c:pt>
                      <c:pt idx="236">
                        <c:v>42788</c:v>
                      </c:pt>
                      <c:pt idx="237">
                        <c:v>42789</c:v>
                      </c:pt>
                      <c:pt idx="238">
                        <c:v>42790</c:v>
                      </c:pt>
                      <c:pt idx="239">
                        <c:v>42791</c:v>
                      </c:pt>
                      <c:pt idx="240">
                        <c:v>42792</c:v>
                      </c:pt>
                      <c:pt idx="241">
                        <c:v>42793</c:v>
                      </c:pt>
                      <c:pt idx="242">
                        <c:v>42794</c:v>
                      </c:pt>
                      <c:pt idx="244">
                        <c:v>42795</c:v>
                      </c:pt>
                      <c:pt idx="245">
                        <c:v>42796</c:v>
                      </c:pt>
                      <c:pt idx="246">
                        <c:v>42797</c:v>
                      </c:pt>
                      <c:pt idx="247">
                        <c:v>42798</c:v>
                      </c:pt>
                      <c:pt idx="248">
                        <c:v>42799</c:v>
                      </c:pt>
                      <c:pt idx="249">
                        <c:v>42800</c:v>
                      </c:pt>
                      <c:pt idx="250">
                        <c:v>42801</c:v>
                      </c:pt>
                      <c:pt idx="251">
                        <c:v>42802</c:v>
                      </c:pt>
                      <c:pt idx="252">
                        <c:v>42803</c:v>
                      </c:pt>
                      <c:pt idx="253">
                        <c:v>42804</c:v>
                      </c:pt>
                      <c:pt idx="254">
                        <c:v>42805</c:v>
                      </c:pt>
                      <c:pt idx="255">
                        <c:v>42806</c:v>
                      </c:pt>
                      <c:pt idx="256">
                        <c:v>42807</c:v>
                      </c:pt>
                      <c:pt idx="257">
                        <c:v>42808</c:v>
                      </c:pt>
                      <c:pt idx="258">
                        <c:v>42809</c:v>
                      </c:pt>
                      <c:pt idx="259">
                        <c:v>42810</c:v>
                      </c:pt>
                      <c:pt idx="260">
                        <c:v>42811</c:v>
                      </c:pt>
                      <c:pt idx="261">
                        <c:v>42812</c:v>
                      </c:pt>
                      <c:pt idx="262">
                        <c:v>42813</c:v>
                      </c:pt>
                      <c:pt idx="263">
                        <c:v>42814</c:v>
                      </c:pt>
                      <c:pt idx="264">
                        <c:v>42815</c:v>
                      </c:pt>
                      <c:pt idx="265">
                        <c:v>42816</c:v>
                      </c:pt>
                      <c:pt idx="266">
                        <c:v>42817</c:v>
                      </c:pt>
                      <c:pt idx="267">
                        <c:v>42818</c:v>
                      </c:pt>
                      <c:pt idx="268">
                        <c:v>42819</c:v>
                      </c:pt>
                      <c:pt idx="269">
                        <c:v>42820</c:v>
                      </c:pt>
                      <c:pt idx="270">
                        <c:v>42821</c:v>
                      </c:pt>
                      <c:pt idx="271">
                        <c:v>42822</c:v>
                      </c:pt>
                      <c:pt idx="272">
                        <c:v>42823</c:v>
                      </c:pt>
                      <c:pt idx="273">
                        <c:v>42824</c:v>
                      </c:pt>
                      <c:pt idx="274">
                        <c:v>42825</c:v>
                      </c:pt>
                      <c:pt idx="275">
                        <c:v>42826</c:v>
                      </c:pt>
                      <c:pt idx="276">
                        <c:v>42827</c:v>
                      </c:pt>
                      <c:pt idx="277">
                        <c:v>42828</c:v>
                      </c:pt>
                      <c:pt idx="278">
                        <c:v>42829</c:v>
                      </c:pt>
                      <c:pt idx="279">
                        <c:v>42830</c:v>
                      </c:pt>
                      <c:pt idx="280">
                        <c:v>42831</c:v>
                      </c:pt>
                      <c:pt idx="281">
                        <c:v>42832</c:v>
                      </c:pt>
                      <c:pt idx="282">
                        <c:v>42833</c:v>
                      </c:pt>
                      <c:pt idx="283">
                        <c:v>42834</c:v>
                      </c:pt>
                      <c:pt idx="284">
                        <c:v>42835</c:v>
                      </c:pt>
                      <c:pt idx="285">
                        <c:v>42836</c:v>
                      </c:pt>
                      <c:pt idx="286">
                        <c:v>42837</c:v>
                      </c:pt>
                      <c:pt idx="287">
                        <c:v>42838</c:v>
                      </c:pt>
                      <c:pt idx="288">
                        <c:v>42839</c:v>
                      </c:pt>
                      <c:pt idx="289">
                        <c:v>42840</c:v>
                      </c:pt>
                      <c:pt idx="290">
                        <c:v>42841</c:v>
                      </c:pt>
                      <c:pt idx="291">
                        <c:v>42842</c:v>
                      </c:pt>
                      <c:pt idx="292">
                        <c:v>42843</c:v>
                      </c:pt>
                      <c:pt idx="293">
                        <c:v>42844</c:v>
                      </c:pt>
                      <c:pt idx="294">
                        <c:v>42845</c:v>
                      </c:pt>
                      <c:pt idx="295">
                        <c:v>42846</c:v>
                      </c:pt>
                      <c:pt idx="296">
                        <c:v>42847</c:v>
                      </c:pt>
                      <c:pt idx="297">
                        <c:v>42848</c:v>
                      </c:pt>
                      <c:pt idx="298">
                        <c:v>42849</c:v>
                      </c:pt>
                      <c:pt idx="299">
                        <c:v>42850</c:v>
                      </c:pt>
                      <c:pt idx="300">
                        <c:v>42851</c:v>
                      </c:pt>
                      <c:pt idx="301">
                        <c:v>42852</c:v>
                      </c:pt>
                      <c:pt idx="302">
                        <c:v>42853</c:v>
                      </c:pt>
                      <c:pt idx="303">
                        <c:v>42854</c:v>
                      </c:pt>
                      <c:pt idx="304">
                        <c:v>42855</c:v>
                      </c:pt>
                      <c:pt idx="305">
                        <c:v>42856</c:v>
                      </c:pt>
                      <c:pt idx="306">
                        <c:v>42857</c:v>
                      </c:pt>
                      <c:pt idx="307">
                        <c:v>42858</c:v>
                      </c:pt>
                      <c:pt idx="308">
                        <c:v>42859</c:v>
                      </c:pt>
                      <c:pt idx="309">
                        <c:v>42860</c:v>
                      </c:pt>
                      <c:pt idx="310">
                        <c:v>42861</c:v>
                      </c:pt>
                      <c:pt idx="311">
                        <c:v>42862</c:v>
                      </c:pt>
                      <c:pt idx="312">
                        <c:v>42863</c:v>
                      </c:pt>
                      <c:pt idx="313">
                        <c:v>42864</c:v>
                      </c:pt>
                      <c:pt idx="314">
                        <c:v>42865</c:v>
                      </c:pt>
                      <c:pt idx="315">
                        <c:v>42866</c:v>
                      </c:pt>
                      <c:pt idx="316">
                        <c:v>42867</c:v>
                      </c:pt>
                      <c:pt idx="317">
                        <c:v>42868</c:v>
                      </c:pt>
                      <c:pt idx="318">
                        <c:v>42869</c:v>
                      </c:pt>
                      <c:pt idx="319">
                        <c:v>42870</c:v>
                      </c:pt>
                      <c:pt idx="320">
                        <c:v>42871</c:v>
                      </c:pt>
                      <c:pt idx="321">
                        <c:v>42872</c:v>
                      </c:pt>
                      <c:pt idx="322">
                        <c:v>42873</c:v>
                      </c:pt>
                      <c:pt idx="323">
                        <c:v>42874</c:v>
                      </c:pt>
                      <c:pt idx="324">
                        <c:v>42875</c:v>
                      </c:pt>
                      <c:pt idx="325">
                        <c:v>42876</c:v>
                      </c:pt>
                      <c:pt idx="326">
                        <c:v>42877</c:v>
                      </c:pt>
                      <c:pt idx="327">
                        <c:v>42878</c:v>
                      </c:pt>
                      <c:pt idx="328">
                        <c:v>42879</c:v>
                      </c:pt>
                      <c:pt idx="329">
                        <c:v>42880</c:v>
                      </c:pt>
                      <c:pt idx="330">
                        <c:v>42881</c:v>
                      </c:pt>
                      <c:pt idx="331">
                        <c:v>42882</c:v>
                      </c:pt>
                      <c:pt idx="332">
                        <c:v>42883</c:v>
                      </c:pt>
                      <c:pt idx="333">
                        <c:v>42884</c:v>
                      </c:pt>
                      <c:pt idx="334">
                        <c:v>42885</c:v>
                      </c:pt>
                      <c:pt idx="335">
                        <c:v>42886</c:v>
                      </c:pt>
                      <c:pt idx="336">
                        <c:v>42887</c:v>
                      </c:pt>
                      <c:pt idx="337">
                        <c:v>42888</c:v>
                      </c:pt>
                      <c:pt idx="338">
                        <c:v>42889</c:v>
                      </c:pt>
                      <c:pt idx="339">
                        <c:v>42890</c:v>
                      </c:pt>
                      <c:pt idx="340">
                        <c:v>42891</c:v>
                      </c:pt>
                      <c:pt idx="341">
                        <c:v>42892</c:v>
                      </c:pt>
                      <c:pt idx="342">
                        <c:v>42893</c:v>
                      </c:pt>
                      <c:pt idx="343">
                        <c:v>42894</c:v>
                      </c:pt>
                      <c:pt idx="344">
                        <c:v>42895</c:v>
                      </c:pt>
                      <c:pt idx="345">
                        <c:v>42896</c:v>
                      </c:pt>
                      <c:pt idx="346">
                        <c:v>42897</c:v>
                      </c:pt>
                      <c:pt idx="347">
                        <c:v>42898</c:v>
                      </c:pt>
                      <c:pt idx="348">
                        <c:v>42899</c:v>
                      </c:pt>
                      <c:pt idx="349">
                        <c:v>42900</c:v>
                      </c:pt>
                      <c:pt idx="350">
                        <c:v>42901</c:v>
                      </c:pt>
                      <c:pt idx="351">
                        <c:v>42902</c:v>
                      </c:pt>
                      <c:pt idx="352">
                        <c:v>42903</c:v>
                      </c:pt>
                      <c:pt idx="353">
                        <c:v>42904</c:v>
                      </c:pt>
                      <c:pt idx="354">
                        <c:v>42905</c:v>
                      </c:pt>
                      <c:pt idx="355">
                        <c:v>42906</c:v>
                      </c:pt>
                      <c:pt idx="356">
                        <c:v>42907</c:v>
                      </c:pt>
                      <c:pt idx="357">
                        <c:v>42908</c:v>
                      </c:pt>
                      <c:pt idx="358">
                        <c:v>42909</c:v>
                      </c:pt>
                      <c:pt idx="359">
                        <c:v>42910</c:v>
                      </c:pt>
                      <c:pt idx="360">
                        <c:v>42911</c:v>
                      </c:pt>
                      <c:pt idx="361">
                        <c:v>42912</c:v>
                      </c:pt>
                      <c:pt idx="362">
                        <c:v>42913</c:v>
                      </c:pt>
                      <c:pt idx="363">
                        <c:v>42914</c:v>
                      </c:pt>
                      <c:pt idx="364">
                        <c:v>42915</c:v>
                      </c:pt>
                      <c:pt idx="365">
                        <c:v>42916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Abundance Starting July'!$AM$2:$AM$367</c15:sqref>
                        </c15:formulaRef>
                      </c:ext>
                    </c:extLst>
                    <c:numCache>
                      <c:formatCode>General</c:formatCode>
                      <c:ptCount val="366"/>
                      <c:pt idx="45">
                        <c:v>3</c:v>
                      </c:pt>
                      <c:pt idx="46">
                        <c:v>4</c:v>
                      </c:pt>
                      <c:pt idx="47">
                        <c:v>3</c:v>
                      </c:pt>
                      <c:pt idx="48">
                        <c:v>2</c:v>
                      </c:pt>
                      <c:pt idx="49">
                        <c:v>5.5</c:v>
                      </c:pt>
                      <c:pt idx="50">
                        <c:v>5.5</c:v>
                      </c:pt>
                      <c:pt idx="51">
                        <c:v>5.5</c:v>
                      </c:pt>
                      <c:pt idx="52">
                        <c:v>5.5</c:v>
                      </c:pt>
                      <c:pt idx="53">
                        <c:v>5.5</c:v>
                      </c:pt>
                      <c:pt idx="54">
                        <c:v>9</c:v>
                      </c:pt>
                      <c:pt idx="55">
                        <c:v>12</c:v>
                      </c:pt>
                      <c:pt idx="56">
                        <c:v>14.5</c:v>
                      </c:pt>
                      <c:pt idx="57">
                        <c:v>14.5</c:v>
                      </c:pt>
                      <c:pt idx="58">
                        <c:v>14.5</c:v>
                      </c:pt>
                      <c:pt idx="59">
                        <c:v>17</c:v>
                      </c:pt>
                      <c:pt idx="60">
                        <c:v>20</c:v>
                      </c:pt>
                      <c:pt idx="61">
                        <c:v>20</c:v>
                      </c:pt>
                      <c:pt idx="62">
                        <c:v>29</c:v>
                      </c:pt>
                      <c:pt idx="63">
                        <c:v>28</c:v>
                      </c:pt>
                      <c:pt idx="64">
                        <c:v>28</c:v>
                      </c:pt>
                      <c:pt idx="65">
                        <c:v>28</c:v>
                      </c:pt>
                      <c:pt idx="66">
                        <c:v>28</c:v>
                      </c:pt>
                      <c:pt idx="67">
                        <c:v>27</c:v>
                      </c:pt>
                      <c:pt idx="68">
                        <c:v>28.5</c:v>
                      </c:pt>
                      <c:pt idx="69">
                        <c:v>30</c:v>
                      </c:pt>
                      <c:pt idx="70">
                        <c:v>30.5</c:v>
                      </c:pt>
                      <c:pt idx="71">
                        <c:v>30.5</c:v>
                      </c:pt>
                      <c:pt idx="72">
                        <c:v>30.5</c:v>
                      </c:pt>
                      <c:pt idx="73">
                        <c:v>31</c:v>
                      </c:pt>
                      <c:pt idx="74">
                        <c:v>29</c:v>
                      </c:pt>
                      <c:pt idx="75">
                        <c:v>19</c:v>
                      </c:pt>
                      <c:pt idx="76">
                        <c:v>46</c:v>
                      </c:pt>
                      <c:pt idx="77">
                        <c:v>40</c:v>
                      </c:pt>
                      <c:pt idx="78">
                        <c:v>40</c:v>
                      </c:pt>
                      <c:pt idx="79">
                        <c:v>40</c:v>
                      </c:pt>
                      <c:pt idx="80">
                        <c:v>34</c:v>
                      </c:pt>
                      <c:pt idx="81">
                        <c:v>29</c:v>
                      </c:pt>
                      <c:pt idx="82">
                        <c:v>43</c:v>
                      </c:pt>
                      <c:pt idx="83">
                        <c:v>43</c:v>
                      </c:pt>
                      <c:pt idx="84">
                        <c:v>35</c:v>
                      </c:pt>
                      <c:pt idx="85">
                        <c:v>28.5</c:v>
                      </c:pt>
                      <c:pt idx="86">
                        <c:v>28.5</c:v>
                      </c:pt>
                      <c:pt idx="87">
                        <c:v>22</c:v>
                      </c:pt>
                      <c:pt idx="88">
                        <c:v>20</c:v>
                      </c:pt>
                      <c:pt idx="89">
                        <c:v>32</c:v>
                      </c:pt>
                      <c:pt idx="90">
                        <c:v>23</c:v>
                      </c:pt>
                      <c:pt idx="91">
                        <c:v>21</c:v>
                      </c:pt>
                      <c:pt idx="92">
                        <c:v>22</c:v>
                      </c:pt>
                      <c:pt idx="93">
                        <c:v>22</c:v>
                      </c:pt>
                      <c:pt idx="94">
                        <c:v>23</c:v>
                      </c:pt>
                      <c:pt idx="95">
                        <c:v>13</c:v>
                      </c:pt>
                      <c:pt idx="96">
                        <c:v>18</c:v>
                      </c:pt>
                      <c:pt idx="97">
                        <c:v>22</c:v>
                      </c:pt>
                      <c:pt idx="98">
                        <c:v>13</c:v>
                      </c:pt>
                      <c:pt idx="99">
                        <c:v>27.5</c:v>
                      </c:pt>
                      <c:pt idx="100">
                        <c:v>27.5</c:v>
                      </c:pt>
                      <c:pt idx="101">
                        <c:v>27.5</c:v>
                      </c:pt>
                      <c:pt idx="102">
                        <c:v>42</c:v>
                      </c:pt>
                      <c:pt idx="103">
                        <c:v>38</c:v>
                      </c:pt>
                      <c:pt idx="104">
                        <c:v>21.5</c:v>
                      </c:pt>
                      <c:pt idx="105">
                        <c:v>5</c:v>
                      </c:pt>
                      <c:pt idx="106">
                        <c:v>10</c:v>
                      </c:pt>
                      <c:pt idx="107">
                        <c:v>10</c:v>
                      </c:pt>
                      <c:pt idx="108">
                        <c:v>15</c:v>
                      </c:pt>
                      <c:pt idx="109">
                        <c:v>46</c:v>
                      </c:pt>
                      <c:pt idx="110">
                        <c:v>56</c:v>
                      </c:pt>
                      <c:pt idx="111">
                        <c:v>18</c:v>
                      </c:pt>
                      <c:pt idx="112">
                        <c:v>40</c:v>
                      </c:pt>
                      <c:pt idx="113">
                        <c:v>40.5</c:v>
                      </c:pt>
                      <c:pt idx="114">
                        <c:v>40.5</c:v>
                      </c:pt>
                      <c:pt idx="115">
                        <c:v>41</c:v>
                      </c:pt>
                      <c:pt idx="116">
                        <c:v>47</c:v>
                      </c:pt>
                      <c:pt idx="117">
                        <c:v>19</c:v>
                      </c:pt>
                      <c:pt idx="118">
                        <c:v>17</c:v>
                      </c:pt>
                      <c:pt idx="119">
                        <c:v>23.5</c:v>
                      </c:pt>
                      <c:pt idx="120">
                        <c:v>23.5</c:v>
                      </c:pt>
                      <c:pt idx="121">
                        <c:v>23.5</c:v>
                      </c:pt>
                      <c:pt idx="122">
                        <c:v>30</c:v>
                      </c:pt>
                      <c:pt idx="123">
                        <c:v>21</c:v>
                      </c:pt>
                      <c:pt idx="124">
                        <c:v>52</c:v>
                      </c:pt>
                      <c:pt idx="125">
                        <c:v>26</c:v>
                      </c:pt>
                      <c:pt idx="126">
                        <c:v>13</c:v>
                      </c:pt>
                      <c:pt idx="127">
                        <c:v>14</c:v>
                      </c:pt>
                      <c:pt idx="128">
                        <c:v>14</c:v>
                      </c:pt>
                      <c:pt idx="129">
                        <c:v>15</c:v>
                      </c:pt>
                      <c:pt idx="130">
                        <c:v>19</c:v>
                      </c:pt>
                      <c:pt idx="131">
                        <c:v>10</c:v>
                      </c:pt>
                      <c:pt idx="132">
                        <c:v>12</c:v>
                      </c:pt>
                      <c:pt idx="133">
                        <c:v>10.5</c:v>
                      </c:pt>
                      <c:pt idx="134">
                        <c:v>10.5</c:v>
                      </c:pt>
                      <c:pt idx="135">
                        <c:v>10.5</c:v>
                      </c:pt>
                      <c:pt idx="136">
                        <c:v>9</c:v>
                      </c:pt>
                      <c:pt idx="137">
                        <c:v>13</c:v>
                      </c:pt>
                      <c:pt idx="138">
                        <c:v>13</c:v>
                      </c:pt>
                      <c:pt idx="139">
                        <c:v>43</c:v>
                      </c:pt>
                      <c:pt idx="140">
                        <c:v>33</c:v>
                      </c:pt>
                      <c:pt idx="141">
                        <c:v>24.5</c:v>
                      </c:pt>
                      <c:pt idx="142">
                        <c:v>24.5</c:v>
                      </c:pt>
                      <c:pt idx="143">
                        <c:v>16</c:v>
                      </c:pt>
                      <c:pt idx="144">
                        <c:v>45</c:v>
                      </c:pt>
                      <c:pt idx="145">
                        <c:v>16</c:v>
                      </c:pt>
                      <c:pt idx="146">
                        <c:v>15</c:v>
                      </c:pt>
                      <c:pt idx="147">
                        <c:v>14</c:v>
                      </c:pt>
                      <c:pt idx="148">
                        <c:v>10</c:v>
                      </c:pt>
                      <c:pt idx="149">
                        <c:v>10</c:v>
                      </c:pt>
                      <c:pt idx="150">
                        <c:v>6</c:v>
                      </c:pt>
                      <c:pt idx="151">
                        <c:v>22</c:v>
                      </c:pt>
                      <c:pt idx="152">
                        <c:v>18</c:v>
                      </c:pt>
                      <c:pt idx="153">
                        <c:v>14</c:v>
                      </c:pt>
                      <c:pt idx="154">
                        <c:v>15</c:v>
                      </c:pt>
                      <c:pt idx="155">
                        <c:v>22.5</c:v>
                      </c:pt>
                      <c:pt idx="156">
                        <c:v>22.5</c:v>
                      </c:pt>
                      <c:pt idx="157">
                        <c:v>30</c:v>
                      </c:pt>
                      <c:pt idx="158">
                        <c:v>29</c:v>
                      </c:pt>
                      <c:pt idx="159">
                        <c:v>19</c:v>
                      </c:pt>
                      <c:pt idx="160">
                        <c:v>17</c:v>
                      </c:pt>
                      <c:pt idx="161">
                        <c:v>17</c:v>
                      </c:pt>
                      <c:pt idx="162">
                        <c:v>17</c:v>
                      </c:pt>
                      <c:pt idx="163">
                        <c:v>17</c:v>
                      </c:pt>
                      <c:pt idx="164">
                        <c:v>15</c:v>
                      </c:pt>
                      <c:pt idx="165">
                        <c:v>12</c:v>
                      </c:pt>
                      <c:pt idx="166">
                        <c:v>21</c:v>
                      </c:pt>
                      <c:pt idx="167">
                        <c:v>10</c:v>
                      </c:pt>
                      <c:pt idx="168">
                        <c:v>9.5</c:v>
                      </c:pt>
                      <c:pt idx="169">
                        <c:v>9.5</c:v>
                      </c:pt>
                      <c:pt idx="170">
                        <c:v>9.5</c:v>
                      </c:pt>
                      <c:pt idx="171">
                        <c:v>9</c:v>
                      </c:pt>
                      <c:pt idx="172">
                        <c:v>9</c:v>
                      </c:pt>
                      <c:pt idx="173">
                        <c:v>24</c:v>
                      </c:pt>
                      <c:pt idx="174">
                        <c:v>21</c:v>
                      </c:pt>
                      <c:pt idx="175">
                        <c:v>15</c:v>
                      </c:pt>
                      <c:pt idx="176">
                        <c:v>15</c:v>
                      </c:pt>
                      <c:pt idx="177">
                        <c:v>15</c:v>
                      </c:pt>
                      <c:pt idx="178">
                        <c:v>15</c:v>
                      </c:pt>
                      <c:pt idx="179">
                        <c:v>9</c:v>
                      </c:pt>
                      <c:pt idx="180">
                        <c:v>15</c:v>
                      </c:pt>
                      <c:pt idx="181">
                        <c:v>21</c:v>
                      </c:pt>
                      <c:pt idx="182">
                        <c:v>14</c:v>
                      </c:pt>
                      <c:pt idx="183">
                        <c:v>14</c:v>
                      </c:pt>
                      <c:pt idx="184">
                        <c:v>8</c:v>
                      </c:pt>
                      <c:pt idx="185">
                        <c:v>8</c:v>
                      </c:pt>
                      <c:pt idx="186">
                        <c:v>8</c:v>
                      </c:pt>
                      <c:pt idx="187">
                        <c:v>8</c:v>
                      </c:pt>
                      <c:pt idx="188">
                        <c:v>12</c:v>
                      </c:pt>
                      <c:pt idx="189">
                        <c:v>15</c:v>
                      </c:pt>
                      <c:pt idx="190">
                        <c:v>12</c:v>
                      </c:pt>
                      <c:pt idx="191">
                        <c:v>12</c:v>
                      </c:pt>
                      <c:pt idx="192">
                        <c:v>12</c:v>
                      </c:pt>
                      <c:pt idx="193">
                        <c:v>12</c:v>
                      </c:pt>
                      <c:pt idx="194">
                        <c:v>12</c:v>
                      </c:pt>
                      <c:pt idx="195">
                        <c:v>11</c:v>
                      </c:pt>
                      <c:pt idx="196">
                        <c:v>9</c:v>
                      </c:pt>
                      <c:pt idx="197">
                        <c:v>13</c:v>
                      </c:pt>
                      <c:pt idx="198">
                        <c:v>14</c:v>
                      </c:pt>
                      <c:pt idx="199">
                        <c:v>12.5</c:v>
                      </c:pt>
                      <c:pt idx="200">
                        <c:v>12.5</c:v>
                      </c:pt>
                      <c:pt idx="201">
                        <c:v>12.5</c:v>
                      </c:pt>
                      <c:pt idx="202">
                        <c:v>11</c:v>
                      </c:pt>
                      <c:pt idx="203">
                        <c:v>13</c:v>
                      </c:pt>
                      <c:pt idx="204">
                        <c:v>12</c:v>
                      </c:pt>
                      <c:pt idx="205">
                        <c:v>18</c:v>
                      </c:pt>
                      <c:pt idx="206">
                        <c:v>16.5</c:v>
                      </c:pt>
                      <c:pt idx="207">
                        <c:v>16.5</c:v>
                      </c:pt>
                      <c:pt idx="208">
                        <c:v>15</c:v>
                      </c:pt>
                      <c:pt idx="209">
                        <c:v>14</c:v>
                      </c:pt>
                      <c:pt idx="210">
                        <c:v>16</c:v>
                      </c:pt>
                      <c:pt idx="211">
                        <c:v>11</c:v>
                      </c:pt>
                      <c:pt idx="212">
                        <c:v>13</c:v>
                      </c:pt>
                      <c:pt idx="213">
                        <c:v>12.5</c:v>
                      </c:pt>
                      <c:pt idx="214">
                        <c:v>12.5</c:v>
                      </c:pt>
                      <c:pt idx="215">
                        <c:v>12</c:v>
                      </c:pt>
                      <c:pt idx="216">
                        <c:v>12</c:v>
                      </c:pt>
                      <c:pt idx="217">
                        <c:v>8</c:v>
                      </c:pt>
                      <c:pt idx="218">
                        <c:v>6</c:v>
                      </c:pt>
                      <c:pt idx="219">
                        <c:v>5</c:v>
                      </c:pt>
                      <c:pt idx="220">
                        <c:v>5.5</c:v>
                      </c:pt>
                      <c:pt idx="221">
                        <c:v>5.5</c:v>
                      </c:pt>
                      <c:pt idx="222">
                        <c:v>6</c:v>
                      </c:pt>
                      <c:pt idx="223">
                        <c:v>7</c:v>
                      </c:pt>
                      <c:pt idx="224">
                        <c:v>4</c:v>
                      </c:pt>
                      <c:pt idx="225">
                        <c:v>4</c:v>
                      </c:pt>
                      <c:pt idx="226">
                        <c:v>1</c:v>
                      </c:pt>
                      <c:pt idx="227">
                        <c:v>3.5</c:v>
                      </c:pt>
                      <c:pt idx="228">
                        <c:v>3.5</c:v>
                      </c:pt>
                      <c:pt idx="229">
                        <c:v>3.5</c:v>
                      </c:pt>
                      <c:pt idx="230">
                        <c:v>6</c:v>
                      </c:pt>
                      <c:pt idx="231">
                        <c:v>5</c:v>
                      </c:pt>
                      <c:pt idx="232">
                        <c:v>4</c:v>
                      </c:pt>
                      <c:pt idx="233">
                        <c:v>4</c:v>
                      </c:pt>
                      <c:pt idx="234">
                        <c:v>3</c:v>
                      </c:pt>
                      <c:pt idx="235">
                        <c:v>3</c:v>
                      </c:pt>
                      <c:pt idx="236">
                        <c:v>2</c:v>
                      </c:pt>
                      <c:pt idx="237">
                        <c:v>2</c:v>
                      </c:pt>
                      <c:pt idx="238">
                        <c:v>5</c:v>
                      </c:pt>
                      <c:pt idx="239">
                        <c:v>5</c:v>
                      </c:pt>
                      <c:pt idx="240">
                        <c:v>2</c:v>
                      </c:pt>
                      <c:pt idx="241">
                        <c:v>3</c:v>
                      </c:pt>
                      <c:pt idx="242">
                        <c:v>3</c:v>
                      </c:pt>
                      <c:pt idx="243">
                        <c:v>4</c:v>
                      </c:pt>
                      <c:pt idx="244">
                        <c:v>3</c:v>
                      </c:pt>
                      <c:pt idx="245">
                        <c:v>4</c:v>
                      </c:pt>
                      <c:pt idx="246">
                        <c:v>3.5</c:v>
                      </c:pt>
                      <c:pt idx="247">
                        <c:v>3</c:v>
                      </c:pt>
                      <c:pt idx="248">
                        <c:v>7</c:v>
                      </c:pt>
                      <c:pt idx="249">
                        <c:v>7</c:v>
                      </c:pt>
                      <c:pt idx="250">
                        <c:v>11</c:v>
                      </c:pt>
                      <c:pt idx="251">
                        <c:v>13</c:v>
                      </c:pt>
                      <c:pt idx="252">
                        <c:v>34</c:v>
                      </c:pt>
                      <c:pt idx="253">
                        <c:v>27</c:v>
                      </c:pt>
                      <c:pt idx="254">
                        <c:v>18</c:v>
                      </c:pt>
                      <c:pt idx="255">
                        <c:v>13.5</c:v>
                      </c:pt>
                      <c:pt idx="256">
                        <c:v>13.5</c:v>
                      </c:pt>
                      <c:pt idx="257">
                        <c:v>9</c:v>
                      </c:pt>
                      <c:pt idx="258">
                        <c:v>11</c:v>
                      </c:pt>
                      <c:pt idx="259">
                        <c:v>11</c:v>
                      </c:pt>
                      <c:pt idx="260">
                        <c:v>9</c:v>
                      </c:pt>
                      <c:pt idx="261">
                        <c:v>9</c:v>
                      </c:pt>
                      <c:pt idx="262">
                        <c:v>9</c:v>
                      </c:pt>
                      <c:pt idx="263">
                        <c:v>9</c:v>
                      </c:pt>
                      <c:pt idx="264">
                        <c:v>9</c:v>
                      </c:pt>
                      <c:pt idx="265">
                        <c:v>13</c:v>
                      </c:pt>
                      <c:pt idx="266">
                        <c:v>12</c:v>
                      </c:pt>
                      <c:pt idx="267">
                        <c:v>14</c:v>
                      </c:pt>
                      <c:pt idx="268">
                        <c:v>15</c:v>
                      </c:pt>
                      <c:pt idx="269">
                        <c:v>18</c:v>
                      </c:pt>
                      <c:pt idx="270">
                        <c:v>18</c:v>
                      </c:pt>
                      <c:pt idx="271">
                        <c:v>21</c:v>
                      </c:pt>
                      <c:pt idx="272">
                        <c:v>18</c:v>
                      </c:pt>
                      <c:pt idx="273">
                        <c:v>28</c:v>
                      </c:pt>
                      <c:pt idx="274">
                        <c:v>32</c:v>
                      </c:pt>
                      <c:pt idx="275">
                        <c:v>31</c:v>
                      </c:pt>
                      <c:pt idx="276">
                        <c:v>31</c:v>
                      </c:pt>
                      <c:pt idx="277">
                        <c:v>31</c:v>
                      </c:pt>
                      <c:pt idx="278">
                        <c:v>30</c:v>
                      </c:pt>
                      <c:pt idx="279">
                        <c:v>32</c:v>
                      </c:pt>
                      <c:pt idx="280">
                        <c:v>30</c:v>
                      </c:pt>
                      <c:pt idx="281">
                        <c:v>26</c:v>
                      </c:pt>
                      <c:pt idx="282">
                        <c:v>39</c:v>
                      </c:pt>
                      <c:pt idx="283">
                        <c:v>39</c:v>
                      </c:pt>
                      <c:pt idx="284">
                        <c:v>39</c:v>
                      </c:pt>
                      <c:pt idx="285">
                        <c:v>39</c:v>
                      </c:pt>
                      <c:pt idx="286">
                        <c:v>41</c:v>
                      </c:pt>
                      <c:pt idx="287">
                        <c:v>36</c:v>
                      </c:pt>
                      <c:pt idx="288">
                        <c:v>36</c:v>
                      </c:pt>
                      <c:pt idx="289">
                        <c:v>49</c:v>
                      </c:pt>
                      <c:pt idx="290">
                        <c:v>48</c:v>
                      </c:pt>
                      <c:pt idx="291">
                        <c:v>48</c:v>
                      </c:pt>
                      <c:pt idx="292">
                        <c:v>47</c:v>
                      </c:pt>
                      <c:pt idx="293">
                        <c:v>46</c:v>
                      </c:pt>
                      <c:pt idx="294">
                        <c:v>39</c:v>
                      </c:pt>
                      <c:pt idx="295">
                        <c:v>43</c:v>
                      </c:pt>
                      <c:pt idx="296">
                        <c:v>43</c:v>
                      </c:pt>
                      <c:pt idx="297">
                        <c:v>42</c:v>
                      </c:pt>
                      <c:pt idx="298">
                        <c:v>42</c:v>
                      </c:pt>
                      <c:pt idx="299">
                        <c:v>41</c:v>
                      </c:pt>
                      <c:pt idx="300">
                        <c:v>48</c:v>
                      </c:pt>
                      <c:pt idx="301">
                        <c:v>46</c:v>
                      </c:pt>
                      <c:pt idx="302">
                        <c:v>44</c:v>
                      </c:pt>
                      <c:pt idx="303">
                        <c:v>47</c:v>
                      </c:pt>
                      <c:pt idx="304">
                        <c:v>47</c:v>
                      </c:pt>
                      <c:pt idx="305">
                        <c:v>47</c:v>
                      </c:pt>
                      <c:pt idx="306">
                        <c:v>47</c:v>
                      </c:pt>
                      <c:pt idx="307">
                        <c:v>42</c:v>
                      </c:pt>
                      <c:pt idx="308">
                        <c:v>54</c:v>
                      </c:pt>
                      <c:pt idx="309">
                        <c:v>48</c:v>
                      </c:pt>
                      <c:pt idx="310">
                        <c:v>38</c:v>
                      </c:pt>
                      <c:pt idx="311">
                        <c:v>36</c:v>
                      </c:pt>
                      <c:pt idx="312">
                        <c:v>36</c:v>
                      </c:pt>
                      <c:pt idx="313">
                        <c:v>34</c:v>
                      </c:pt>
                      <c:pt idx="314">
                        <c:v>38</c:v>
                      </c:pt>
                      <c:pt idx="315">
                        <c:v>26</c:v>
                      </c:pt>
                      <c:pt idx="316">
                        <c:v>20</c:v>
                      </c:pt>
                      <c:pt idx="317">
                        <c:v>12</c:v>
                      </c:pt>
                      <c:pt idx="318">
                        <c:v>13</c:v>
                      </c:pt>
                      <c:pt idx="319">
                        <c:v>13</c:v>
                      </c:pt>
                      <c:pt idx="320">
                        <c:v>14</c:v>
                      </c:pt>
                      <c:pt idx="321">
                        <c:v>6</c:v>
                      </c:pt>
                      <c:pt idx="322">
                        <c:v>8</c:v>
                      </c:pt>
                      <c:pt idx="323">
                        <c:v>9</c:v>
                      </c:pt>
                      <c:pt idx="324">
                        <c:v>6</c:v>
                      </c:pt>
                      <c:pt idx="325">
                        <c:v>4.5</c:v>
                      </c:pt>
                      <c:pt idx="326">
                        <c:v>4.5</c:v>
                      </c:pt>
                      <c:pt idx="327">
                        <c:v>3</c:v>
                      </c:pt>
                      <c:pt idx="328">
                        <c:v>1</c:v>
                      </c:pt>
                      <c:pt idx="329">
                        <c:v>2</c:v>
                      </c:pt>
                      <c:pt idx="330">
                        <c:v>1</c:v>
                      </c:pt>
                      <c:pt idx="331">
                        <c:v>1</c:v>
                      </c:pt>
                      <c:pt idx="332">
                        <c:v>0.5</c:v>
                      </c:pt>
                      <c:pt idx="333">
                        <c:v>0.5</c:v>
                      </c:pt>
                      <c:pt idx="334">
                        <c:v>0.5</c:v>
                      </c:pt>
                      <c:pt idx="335">
                        <c:v>0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"/>
                <c:order val="2"/>
                <c:tx>
                  <c:v>2017</c:v>
                </c:tx>
                <c:spPr>
                  <a:ln w="12700" cap="rnd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  <a:effectLst/>
                </c:spPr>
                <c:marker>
                  <c:symbol val="square"/>
                  <c:size val="3"/>
                  <c:spPr>
                    <a:solidFill>
                      <a:schemeClr val="tx1">
                        <a:lumMod val="75000"/>
                        <a:lumOff val="25000"/>
                      </a:schemeClr>
                    </a:solidFill>
                    <a:ln w="9525">
                      <a:noFill/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Abundance Starting July'!$A$2:$A$367</c15:sqref>
                        </c15:formulaRef>
                      </c:ext>
                    </c:extLst>
                    <c:numCache>
                      <c:formatCode>m/d</c:formatCode>
                      <c:ptCount val="366"/>
                      <c:pt idx="0">
                        <c:v>42917</c:v>
                      </c:pt>
                      <c:pt idx="1">
                        <c:v>42918</c:v>
                      </c:pt>
                      <c:pt idx="2">
                        <c:v>42919</c:v>
                      </c:pt>
                      <c:pt idx="3">
                        <c:v>42920</c:v>
                      </c:pt>
                      <c:pt idx="4">
                        <c:v>42921</c:v>
                      </c:pt>
                      <c:pt idx="5">
                        <c:v>42922</c:v>
                      </c:pt>
                      <c:pt idx="6">
                        <c:v>42923</c:v>
                      </c:pt>
                      <c:pt idx="7">
                        <c:v>42924</c:v>
                      </c:pt>
                      <c:pt idx="8">
                        <c:v>42925</c:v>
                      </c:pt>
                      <c:pt idx="9">
                        <c:v>42926</c:v>
                      </c:pt>
                      <c:pt idx="10">
                        <c:v>42927</c:v>
                      </c:pt>
                      <c:pt idx="11">
                        <c:v>42928</c:v>
                      </c:pt>
                      <c:pt idx="12">
                        <c:v>42929</c:v>
                      </c:pt>
                      <c:pt idx="13">
                        <c:v>42930</c:v>
                      </c:pt>
                      <c:pt idx="14">
                        <c:v>42931</c:v>
                      </c:pt>
                      <c:pt idx="15">
                        <c:v>42932</c:v>
                      </c:pt>
                      <c:pt idx="16">
                        <c:v>42933</c:v>
                      </c:pt>
                      <c:pt idx="17">
                        <c:v>42934</c:v>
                      </c:pt>
                      <c:pt idx="18">
                        <c:v>42935</c:v>
                      </c:pt>
                      <c:pt idx="19">
                        <c:v>42936</c:v>
                      </c:pt>
                      <c:pt idx="20">
                        <c:v>42937</c:v>
                      </c:pt>
                      <c:pt idx="21">
                        <c:v>42938</c:v>
                      </c:pt>
                      <c:pt idx="22">
                        <c:v>42939</c:v>
                      </c:pt>
                      <c:pt idx="23">
                        <c:v>42940</c:v>
                      </c:pt>
                      <c:pt idx="24">
                        <c:v>42941</c:v>
                      </c:pt>
                      <c:pt idx="25">
                        <c:v>42942</c:v>
                      </c:pt>
                      <c:pt idx="26">
                        <c:v>42943</c:v>
                      </c:pt>
                      <c:pt idx="27">
                        <c:v>42944</c:v>
                      </c:pt>
                      <c:pt idx="28">
                        <c:v>42945</c:v>
                      </c:pt>
                      <c:pt idx="29">
                        <c:v>42946</c:v>
                      </c:pt>
                      <c:pt idx="30">
                        <c:v>42947</c:v>
                      </c:pt>
                      <c:pt idx="31">
                        <c:v>42948</c:v>
                      </c:pt>
                      <c:pt idx="32">
                        <c:v>42949</c:v>
                      </c:pt>
                      <c:pt idx="33">
                        <c:v>42950</c:v>
                      </c:pt>
                      <c:pt idx="34">
                        <c:v>42951</c:v>
                      </c:pt>
                      <c:pt idx="35">
                        <c:v>42952</c:v>
                      </c:pt>
                      <c:pt idx="36">
                        <c:v>42953</c:v>
                      </c:pt>
                      <c:pt idx="37">
                        <c:v>42954</c:v>
                      </c:pt>
                      <c:pt idx="38">
                        <c:v>42955</c:v>
                      </c:pt>
                      <c:pt idx="39">
                        <c:v>42956</c:v>
                      </c:pt>
                      <c:pt idx="40">
                        <c:v>42957</c:v>
                      </c:pt>
                      <c:pt idx="41">
                        <c:v>42958</c:v>
                      </c:pt>
                      <c:pt idx="42">
                        <c:v>42959</c:v>
                      </c:pt>
                      <c:pt idx="43">
                        <c:v>42960</c:v>
                      </c:pt>
                      <c:pt idx="44">
                        <c:v>42961</c:v>
                      </c:pt>
                      <c:pt idx="45">
                        <c:v>42962</c:v>
                      </c:pt>
                      <c:pt idx="46">
                        <c:v>42963</c:v>
                      </c:pt>
                      <c:pt idx="47">
                        <c:v>42964</c:v>
                      </c:pt>
                      <c:pt idx="48">
                        <c:v>42965</c:v>
                      </c:pt>
                      <c:pt idx="49">
                        <c:v>42966</c:v>
                      </c:pt>
                      <c:pt idx="50">
                        <c:v>42967</c:v>
                      </c:pt>
                      <c:pt idx="51">
                        <c:v>42968</c:v>
                      </c:pt>
                      <c:pt idx="52">
                        <c:v>42969</c:v>
                      </c:pt>
                      <c:pt idx="53">
                        <c:v>42970</c:v>
                      </c:pt>
                      <c:pt idx="54">
                        <c:v>42971</c:v>
                      </c:pt>
                      <c:pt idx="55">
                        <c:v>42972</c:v>
                      </c:pt>
                      <c:pt idx="56">
                        <c:v>42973</c:v>
                      </c:pt>
                      <c:pt idx="57">
                        <c:v>42974</c:v>
                      </c:pt>
                      <c:pt idx="58">
                        <c:v>42975</c:v>
                      </c:pt>
                      <c:pt idx="59">
                        <c:v>42976</c:v>
                      </c:pt>
                      <c:pt idx="60">
                        <c:v>42977</c:v>
                      </c:pt>
                      <c:pt idx="61">
                        <c:v>42978</c:v>
                      </c:pt>
                      <c:pt idx="62">
                        <c:v>42979</c:v>
                      </c:pt>
                      <c:pt idx="63">
                        <c:v>42980</c:v>
                      </c:pt>
                      <c:pt idx="64">
                        <c:v>42981</c:v>
                      </c:pt>
                      <c:pt idx="65">
                        <c:v>42982</c:v>
                      </c:pt>
                      <c:pt idx="66">
                        <c:v>42983</c:v>
                      </c:pt>
                      <c:pt idx="67">
                        <c:v>42984</c:v>
                      </c:pt>
                      <c:pt idx="68">
                        <c:v>42985</c:v>
                      </c:pt>
                      <c:pt idx="69">
                        <c:v>42986</c:v>
                      </c:pt>
                      <c:pt idx="70">
                        <c:v>42987</c:v>
                      </c:pt>
                      <c:pt idx="71">
                        <c:v>42988</c:v>
                      </c:pt>
                      <c:pt idx="72">
                        <c:v>42989</c:v>
                      </c:pt>
                      <c:pt idx="73">
                        <c:v>42990</c:v>
                      </c:pt>
                      <c:pt idx="74">
                        <c:v>42991</c:v>
                      </c:pt>
                      <c:pt idx="75">
                        <c:v>42992</c:v>
                      </c:pt>
                      <c:pt idx="76">
                        <c:v>42993</c:v>
                      </c:pt>
                      <c:pt idx="77">
                        <c:v>42994</c:v>
                      </c:pt>
                      <c:pt idx="78">
                        <c:v>42995</c:v>
                      </c:pt>
                      <c:pt idx="79">
                        <c:v>42996</c:v>
                      </c:pt>
                      <c:pt idx="80">
                        <c:v>42997</c:v>
                      </c:pt>
                      <c:pt idx="81">
                        <c:v>42998</c:v>
                      </c:pt>
                      <c:pt idx="82">
                        <c:v>42999</c:v>
                      </c:pt>
                      <c:pt idx="83">
                        <c:v>43000</c:v>
                      </c:pt>
                      <c:pt idx="84">
                        <c:v>43001</c:v>
                      </c:pt>
                      <c:pt idx="85">
                        <c:v>43002</c:v>
                      </c:pt>
                      <c:pt idx="86">
                        <c:v>43003</c:v>
                      </c:pt>
                      <c:pt idx="87">
                        <c:v>43004</c:v>
                      </c:pt>
                      <c:pt idx="88">
                        <c:v>43005</c:v>
                      </c:pt>
                      <c:pt idx="89">
                        <c:v>43006</c:v>
                      </c:pt>
                      <c:pt idx="90">
                        <c:v>43007</c:v>
                      </c:pt>
                      <c:pt idx="91">
                        <c:v>43008</c:v>
                      </c:pt>
                      <c:pt idx="92">
                        <c:v>43009</c:v>
                      </c:pt>
                      <c:pt idx="93">
                        <c:v>43010</c:v>
                      </c:pt>
                      <c:pt idx="94">
                        <c:v>43011</c:v>
                      </c:pt>
                      <c:pt idx="95">
                        <c:v>43012</c:v>
                      </c:pt>
                      <c:pt idx="96">
                        <c:v>43013</c:v>
                      </c:pt>
                      <c:pt idx="97">
                        <c:v>43014</c:v>
                      </c:pt>
                      <c:pt idx="98">
                        <c:v>43015</c:v>
                      </c:pt>
                      <c:pt idx="99">
                        <c:v>43016</c:v>
                      </c:pt>
                      <c:pt idx="100">
                        <c:v>43017</c:v>
                      </c:pt>
                      <c:pt idx="101">
                        <c:v>43018</c:v>
                      </c:pt>
                      <c:pt idx="102">
                        <c:v>43019</c:v>
                      </c:pt>
                      <c:pt idx="103">
                        <c:v>43020</c:v>
                      </c:pt>
                      <c:pt idx="104">
                        <c:v>43021</c:v>
                      </c:pt>
                      <c:pt idx="105">
                        <c:v>43022</c:v>
                      </c:pt>
                      <c:pt idx="106">
                        <c:v>43023</c:v>
                      </c:pt>
                      <c:pt idx="107">
                        <c:v>43024</c:v>
                      </c:pt>
                      <c:pt idx="108">
                        <c:v>43025</c:v>
                      </c:pt>
                      <c:pt idx="109">
                        <c:v>43026</c:v>
                      </c:pt>
                      <c:pt idx="110">
                        <c:v>43027</c:v>
                      </c:pt>
                      <c:pt idx="111">
                        <c:v>43028</c:v>
                      </c:pt>
                      <c:pt idx="112">
                        <c:v>43029</c:v>
                      </c:pt>
                      <c:pt idx="113">
                        <c:v>43030</c:v>
                      </c:pt>
                      <c:pt idx="114">
                        <c:v>43031</c:v>
                      </c:pt>
                      <c:pt idx="115">
                        <c:v>43032</c:v>
                      </c:pt>
                      <c:pt idx="116">
                        <c:v>43033</c:v>
                      </c:pt>
                      <c:pt idx="117">
                        <c:v>43034</c:v>
                      </c:pt>
                      <c:pt idx="118">
                        <c:v>43035</c:v>
                      </c:pt>
                      <c:pt idx="119">
                        <c:v>43036</c:v>
                      </c:pt>
                      <c:pt idx="120">
                        <c:v>43037</c:v>
                      </c:pt>
                      <c:pt idx="121">
                        <c:v>43038</c:v>
                      </c:pt>
                      <c:pt idx="122">
                        <c:v>43039</c:v>
                      </c:pt>
                      <c:pt idx="123">
                        <c:v>43040</c:v>
                      </c:pt>
                      <c:pt idx="124">
                        <c:v>43041</c:v>
                      </c:pt>
                      <c:pt idx="125">
                        <c:v>43042</c:v>
                      </c:pt>
                      <c:pt idx="126">
                        <c:v>43043</c:v>
                      </c:pt>
                      <c:pt idx="127">
                        <c:v>43044</c:v>
                      </c:pt>
                      <c:pt idx="128">
                        <c:v>43045</c:v>
                      </c:pt>
                      <c:pt idx="129">
                        <c:v>43046</c:v>
                      </c:pt>
                      <c:pt idx="130">
                        <c:v>43047</c:v>
                      </c:pt>
                      <c:pt idx="131">
                        <c:v>43048</c:v>
                      </c:pt>
                      <c:pt idx="132">
                        <c:v>43049</c:v>
                      </c:pt>
                      <c:pt idx="133">
                        <c:v>43050</c:v>
                      </c:pt>
                      <c:pt idx="134">
                        <c:v>43051</c:v>
                      </c:pt>
                      <c:pt idx="135">
                        <c:v>43052</c:v>
                      </c:pt>
                      <c:pt idx="136">
                        <c:v>43053</c:v>
                      </c:pt>
                      <c:pt idx="137">
                        <c:v>43054</c:v>
                      </c:pt>
                      <c:pt idx="138">
                        <c:v>43055</c:v>
                      </c:pt>
                      <c:pt idx="139">
                        <c:v>43056</c:v>
                      </c:pt>
                      <c:pt idx="140">
                        <c:v>43057</c:v>
                      </c:pt>
                      <c:pt idx="141">
                        <c:v>43058</c:v>
                      </c:pt>
                      <c:pt idx="142">
                        <c:v>43059</c:v>
                      </c:pt>
                      <c:pt idx="143">
                        <c:v>43060</c:v>
                      </c:pt>
                      <c:pt idx="144">
                        <c:v>43061</c:v>
                      </c:pt>
                      <c:pt idx="145">
                        <c:v>43062</c:v>
                      </c:pt>
                      <c:pt idx="146">
                        <c:v>43063</c:v>
                      </c:pt>
                      <c:pt idx="147">
                        <c:v>43064</c:v>
                      </c:pt>
                      <c:pt idx="148">
                        <c:v>43065</c:v>
                      </c:pt>
                      <c:pt idx="149">
                        <c:v>43066</c:v>
                      </c:pt>
                      <c:pt idx="150">
                        <c:v>43067</c:v>
                      </c:pt>
                      <c:pt idx="151">
                        <c:v>43068</c:v>
                      </c:pt>
                      <c:pt idx="152">
                        <c:v>43069</c:v>
                      </c:pt>
                      <c:pt idx="153">
                        <c:v>43070</c:v>
                      </c:pt>
                      <c:pt idx="154">
                        <c:v>43071</c:v>
                      </c:pt>
                      <c:pt idx="155">
                        <c:v>43072</c:v>
                      </c:pt>
                      <c:pt idx="156">
                        <c:v>43073</c:v>
                      </c:pt>
                      <c:pt idx="157">
                        <c:v>43074</c:v>
                      </c:pt>
                      <c:pt idx="158">
                        <c:v>43075</c:v>
                      </c:pt>
                      <c:pt idx="159">
                        <c:v>43076</c:v>
                      </c:pt>
                      <c:pt idx="160">
                        <c:v>43077</c:v>
                      </c:pt>
                      <c:pt idx="161">
                        <c:v>43078</c:v>
                      </c:pt>
                      <c:pt idx="162">
                        <c:v>43079</c:v>
                      </c:pt>
                      <c:pt idx="163">
                        <c:v>43080</c:v>
                      </c:pt>
                      <c:pt idx="164">
                        <c:v>43081</c:v>
                      </c:pt>
                      <c:pt idx="165">
                        <c:v>43082</c:v>
                      </c:pt>
                      <c:pt idx="166">
                        <c:v>43083</c:v>
                      </c:pt>
                      <c:pt idx="167">
                        <c:v>43084</c:v>
                      </c:pt>
                      <c:pt idx="168">
                        <c:v>43085</c:v>
                      </c:pt>
                      <c:pt idx="169">
                        <c:v>43086</c:v>
                      </c:pt>
                      <c:pt idx="170">
                        <c:v>43087</c:v>
                      </c:pt>
                      <c:pt idx="171">
                        <c:v>43088</c:v>
                      </c:pt>
                      <c:pt idx="172">
                        <c:v>43089</c:v>
                      </c:pt>
                      <c:pt idx="173">
                        <c:v>43090</c:v>
                      </c:pt>
                      <c:pt idx="174">
                        <c:v>43091</c:v>
                      </c:pt>
                      <c:pt idx="175">
                        <c:v>43092</c:v>
                      </c:pt>
                      <c:pt idx="176">
                        <c:v>43093</c:v>
                      </c:pt>
                      <c:pt idx="177">
                        <c:v>43094</c:v>
                      </c:pt>
                      <c:pt idx="178">
                        <c:v>43095</c:v>
                      </c:pt>
                      <c:pt idx="179">
                        <c:v>43096</c:v>
                      </c:pt>
                      <c:pt idx="180">
                        <c:v>43097</c:v>
                      </c:pt>
                      <c:pt idx="181">
                        <c:v>43098</c:v>
                      </c:pt>
                      <c:pt idx="182">
                        <c:v>43099</c:v>
                      </c:pt>
                      <c:pt idx="183">
                        <c:v>43100</c:v>
                      </c:pt>
                      <c:pt idx="184">
                        <c:v>42736</c:v>
                      </c:pt>
                      <c:pt idx="185">
                        <c:v>42737</c:v>
                      </c:pt>
                      <c:pt idx="186">
                        <c:v>42738</c:v>
                      </c:pt>
                      <c:pt idx="187">
                        <c:v>42739</c:v>
                      </c:pt>
                      <c:pt idx="188">
                        <c:v>42740</c:v>
                      </c:pt>
                      <c:pt idx="189">
                        <c:v>42741</c:v>
                      </c:pt>
                      <c:pt idx="190">
                        <c:v>42742</c:v>
                      </c:pt>
                      <c:pt idx="191">
                        <c:v>42743</c:v>
                      </c:pt>
                      <c:pt idx="192">
                        <c:v>42744</c:v>
                      </c:pt>
                      <c:pt idx="193">
                        <c:v>42745</c:v>
                      </c:pt>
                      <c:pt idx="194">
                        <c:v>42746</c:v>
                      </c:pt>
                      <c:pt idx="195">
                        <c:v>42747</c:v>
                      </c:pt>
                      <c:pt idx="196">
                        <c:v>42748</c:v>
                      </c:pt>
                      <c:pt idx="197">
                        <c:v>42749</c:v>
                      </c:pt>
                      <c:pt idx="198">
                        <c:v>42750</c:v>
                      </c:pt>
                      <c:pt idx="199">
                        <c:v>42751</c:v>
                      </c:pt>
                      <c:pt idx="200">
                        <c:v>42752</c:v>
                      </c:pt>
                      <c:pt idx="201">
                        <c:v>42753</c:v>
                      </c:pt>
                      <c:pt idx="202">
                        <c:v>42754</c:v>
                      </c:pt>
                      <c:pt idx="203">
                        <c:v>42755</c:v>
                      </c:pt>
                      <c:pt idx="204">
                        <c:v>42756</c:v>
                      </c:pt>
                      <c:pt idx="205">
                        <c:v>42757</c:v>
                      </c:pt>
                      <c:pt idx="206">
                        <c:v>42758</c:v>
                      </c:pt>
                      <c:pt idx="207">
                        <c:v>42759</c:v>
                      </c:pt>
                      <c:pt idx="208">
                        <c:v>42760</c:v>
                      </c:pt>
                      <c:pt idx="209">
                        <c:v>42761</c:v>
                      </c:pt>
                      <c:pt idx="210">
                        <c:v>42762</c:v>
                      </c:pt>
                      <c:pt idx="211">
                        <c:v>42763</c:v>
                      </c:pt>
                      <c:pt idx="212">
                        <c:v>42764</c:v>
                      </c:pt>
                      <c:pt idx="213">
                        <c:v>42765</c:v>
                      </c:pt>
                      <c:pt idx="214">
                        <c:v>42766</c:v>
                      </c:pt>
                      <c:pt idx="215">
                        <c:v>42767</c:v>
                      </c:pt>
                      <c:pt idx="216">
                        <c:v>42768</c:v>
                      </c:pt>
                      <c:pt idx="217">
                        <c:v>42769</c:v>
                      </c:pt>
                      <c:pt idx="218">
                        <c:v>42770</c:v>
                      </c:pt>
                      <c:pt idx="219">
                        <c:v>42771</c:v>
                      </c:pt>
                      <c:pt idx="220">
                        <c:v>42772</c:v>
                      </c:pt>
                      <c:pt idx="221">
                        <c:v>42773</c:v>
                      </c:pt>
                      <c:pt idx="222">
                        <c:v>42774</c:v>
                      </c:pt>
                      <c:pt idx="223">
                        <c:v>42775</c:v>
                      </c:pt>
                      <c:pt idx="224">
                        <c:v>42776</c:v>
                      </c:pt>
                      <c:pt idx="225">
                        <c:v>42777</c:v>
                      </c:pt>
                      <c:pt idx="226">
                        <c:v>42778</c:v>
                      </c:pt>
                      <c:pt idx="227">
                        <c:v>42779</c:v>
                      </c:pt>
                      <c:pt idx="228">
                        <c:v>42780</c:v>
                      </c:pt>
                      <c:pt idx="229">
                        <c:v>42781</c:v>
                      </c:pt>
                      <c:pt idx="230">
                        <c:v>42782</c:v>
                      </c:pt>
                      <c:pt idx="231">
                        <c:v>42783</c:v>
                      </c:pt>
                      <c:pt idx="232">
                        <c:v>42784</c:v>
                      </c:pt>
                      <c:pt idx="233">
                        <c:v>42785</c:v>
                      </c:pt>
                      <c:pt idx="234">
                        <c:v>42786</c:v>
                      </c:pt>
                      <c:pt idx="235">
                        <c:v>42787</c:v>
                      </c:pt>
                      <c:pt idx="236">
                        <c:v>42788</c:v>
                      </c:pt>
                      <c:pt idx="237">
                        <c:v>42789</c:v>
                      </c:pt>
                      <c:pt idx="238">
                        <c:v>42790</c:v>
                      </c:pt>
                      <c:pt idx="239">
                        <c:v>42791</c:v>
                      </c:pt>
                      <c:pt idx="240">
                        <c:v>42792</c:v>
                      </c:pt>
                      <c:pt idx="241">
                        <c:v>42793</c:v>
                      </c:pt>
                      <c:pt idx="242">
                        <c:v>42794</c:v>
                      </c:pt>
                      <c:pt idx="244">
                        <c:v>42795</c:v>
                      </c:pt>
                      <c:pt idx="245">
                        <c:v>42796</c:v>
                      </c:pt>
                      <c:pt idx="246">
                        <c:v>42797</c:v>
                      </c:pt>
                      <c:pt idx="247">
                        <c:v>42798</c:v>
                      </c:pt>
                      <c:pt idx="248">
                        <c:v>42799</c:v>
                      </c:pt>
                      <c:pt idx="249">
                        <c:v>42800</c:v>
                      </c:pt>
                      <c:pt idx="250">
                        <c:v>42801</c:v>
                      </c:pt>
                      <c:pt idx="251">
                        <c:v>42802</c:v>
                      </c:pt>
                      <c:pt idx="252">
                        <c:v>42803</c:v>
                      </c:pt>
                      <c:pt idx="253">
                        <c:v>42804</c:v>
                      </c:pt>
                      <c:pt idx="254">
                        <c:v>42805</c:v>
                      </c:pt>
                      <c:pt idx="255">
                        <c:v>42806</c:v>
                      </c:pt>
                      <c:pt idx="256">
                        <c:v>42807</c:v>
                      </c:pt>
                      <c:pt idx="257">
                        <c:v>42808</c:v>
                      </c:pt>
                      <c:pt idx="258">
                        <c:v>42809</c:v>
                      </c:pt>
                      <c:pt idx="259">
                        <c:v>42810</c:v>
                      </c:pt>
                      <c:pt idx="260">
                        <c:v>42811</c:v>
                      </c:pt>
                      <c:pt idx="261">
                        <c:v>42812</c:v>
                      </c:pt>
                      <c:pt idx="262">
                        <c:v>42813</c:v>
                      </c:pt>
                      <c:pt idx="263">
                        <c:v>42814</c:v>
                      </c:pt>
                      <c:pt idx="264">
                        <c:v>42815</c:v>
                      </c:pt>
                      <c:pt idx="265">
                        <c:v>42816</c:v>
                      </c:pt>
                      <c:pt idx="266">
                        <c:v>42817</c:v>
                      </c:pt>
                      <c:pt idx="267">
                        <c:v>42818</c:v>
                      </c:pt>
                      <c:pt idx="268">
                        <c:v>42819</c:v>
                      </c:pt>
                      <c:pt idx="269">
                        <c:v>42820</c:v>
                      </c:pt>
                      <c:pt idx="270">
                        <c:v>42821</c:v>
                      </c:pt>
                      <c:pt idx="271">
                        <c:v>42822</c:v>
                      </c:pt>
                      <c:pt idx="272">
                        <c:v>42823</c:v>
                      </c:pt>
                      <c:pt idx="273">
                        <c:v>42824</c:v>
                      </c:pt>
                      <c:pt idx="274">
                        <c:v>42825</c:v>
                      </c:pt>
                      <c:pt idx="275">
                        <c:v>42826</c:v>
                      </c:pt>
                      <c:pt idx="276">
                        <c:v>42827</c:v>
                      </c:pt>
                      <c:pt idx="277">
                        <c:v>42828</c:v>
                      </c:pt>
                      <c:pt idx="278">
                        <c:v>42829</c:v>
                      </c:pt>
                      <c:pt idx="279">
                        <c:v>42830</c:v>
                      </c:pt>
                      <c:pt idx="280">
                        <c:v>42831</c:v>
                      </c:pt>
                      <c:pt idx="281">
                        <c:v>42832</c:v>
                      </c:pt>
                      <c:pt idx="282">
                        <c:v>42833</c:v>
                      </c:pt>
                      <c:pt idx="283">
                        <c:v>42834</c:v>
                      </c:pt>
                      <c:pt idx="284">
                        <c:v>42835</c:v>
                      </c:pt>
                      <c:pt idx="285">
                        <c:v>42836</c:v>
                      </c:pt>
                      <c:pt idx="286">
                        <c:v>42837</c:v>
                      </c:pt>
                      <c:pt idx="287">
                        <c:v>42838</c:v>
                      </c:pt>
                      <c:pt idx="288">
                        <c:v>42839</c:v>
                      </c:pt>
                      <c:pt idx="289">
                        <c:v>42840</c:v>
                      </c:pt>
                      <c:pt idx="290">
                        <c:v>42841</c:v>
                      </c:pt>
                      <c:pt idx="291">
                        <c:v>42842</c:v>
                      </c:pt>
                      <c:pt idx="292">
                        <c:v>42843</c:v>
                      </c:pt>
                      <c:pt idx="293">
                        <c:v>42844</c:v>
                      </c:pt>
                      <c:pt idx="294">
                        <c:v>42845</c:v>
                      </c:pt>
                      <c:pt idx="295">
                        <c:v>42846</c:v>
                      </c:pt>
                      <c:pt idx="296">
                        <c:v>42847</c:v>
                      </c:pt>
                      <c:pt idx="297">
                        <c:v>42848</c:v>
                      </c:pt>
                      <c:pt idx="298">
                        <c:v>42849</c:v>
                      </c:pt>
                      <c:pt idx="299">
                        <c:v>42850</c:v>
                      </c:pt>
                      <c:pt idx="300">
                        <c:v>42851</c:v>
                      </c:pt>
                      <c:pt idx="301">
                        <c:v>42852</c:v>
                      </c:pt>
                      <c:pt idx="302">
                        <c:v>42853</c:v>
                      </c:pt>
                      <c:pt idx="303">
                        <c:v>42854</c:v>
                      </c:pt>
                      <c:pt idx="304">
                        <c:v>42855</c:v>
                      </c:pt>
                      <c:pt idx="305">
                        <c:v>42856</c:v>
                      </c:pt>
                      <c:pt idx="306">
                        <c:v>42857</c:v>
                      </c:pt>
                      <c:pt idx="307">
                        <c:v>42858</c:v>
                      </c:pt>
                      <c:pt idx="308">
                        <c:v>42859</c:v>
                      </c:pt>
                      <c:pt idx="309">
                        <c:v>42860</c:v>
                      </c:pt>
                      <c:pt idx="310">
                        <c:v>42861</c:v>
                      </c:pt>
                      <c:pt idx="311">
                        <c:v>42862</c:v>
                      </c:pt>
                      <c:pt idx="312">
                        <c:v>42863</c:v>
                      </c:pt>
                      <c:pt idx="313">
                        <c:v>42864</c:v>
                      </c:pt>
                      <c:pt idx="314">
                        <c:v>42865</c:v>
                      </c:pt>
                      <c:pt idx="315">
                        <c:v>42866</c:v>
                      </c:pt>
                      <c:pt idx="316">
                        <c:v>42867</c:v>
                      </c:pt>
                      <c:pt idx="317">
                        <c:v>42868</c:v>
                      </c:pt>
                      <c:pt idx="318">
                        <c:v>42869</c:v>
                      </c:pt>
                      <c:pt idx="319">
                        <c:v>42870</c:v>
                      </c:pt>
                      <c:pt idx="320">
                        <c:v>42871</c:v>
                      </c:pt>
                      <c:pt idx="321">
                        <c:v>42872</c:v>
                      </c:pt>
                      <c:pt idx="322">
                        <c:v>42873</c:v>
                      </c:pt>
                      <c:pt idx="323">
                        <c:v>42874</c:v>
                      </c:pt>
                      <c:pt idx="324">
                        <c:v>42875</c:v>
                      </c:pt>
                      <c:pt idx="325">
                        <c:v>42876</c:v>
                      </c:pt>
                      <c:pt idx="326">
                        <c:v>42877</c:v>
                      </c:pt>
                      <c:pt idx="327">
                        <c:v>42878</c:v>
                      </c:pt>
                      <c:pt idx="328">
                        <c:v>42879</c:v>
                      </c:pt>
                      <c:pt idx="329">
                        <c:v>42880</c:v>
                      </c:pt>
                      <c:pt idx="330">
                        <c:v>42881</c:v>
                      </c:pt>
                      <c:pt idx="331">
                        <c:v>42882</c:v>
                      </c:pt>
                      <c:pt idx="332">
                        <c:v>42883</c:v>
                      </c:pt>
                      <c:pt idx="333">
                        <c:v>42884</c:v>
                      </c:pt>
                      <c:pt idx="334">
                        <c:v>42885</c:v>
                      </c:pt>
                      <c:pt idx="335">
                        <c:v>42886</c:v>
                      </c:pt>
                      <c:pt idx="336">
                        <c:v>42887</c:v>
                      </c:pt>
                      <c:pt idx="337">
                        <c:v>42888</c:v>
                      </c:pt>
                      <c:pt idx="338">
                        <c:v>42889</c:v>
                      </c:pt>
                      <c:pt idx="339">
                        <c:v>42890</c:v>
                      </c:pt>
                      <c:pt idx="340">
                        <c:v>42891</c:v>
                      </c:pt>
                      <c:pt idx="341">
                        <c:v>42892</c:v>
                      </c:pt>
                      <c:pt idx="342">
                        <c:v>42893</c:v>
                      </c:pt>
                      <c:pt idx="343">
                        <c:v>42894</c:v>
                      </c:pt>
                      <c:pt idx="344">
                        <c:v>42895</c:v>
                      </c:pt>
                      <c:pt idx="345">
                        <c:v>42896</c:v>
                      </c:pt>
                      <c:pt idx="346">
                        <c:v>42897</c:v>
                      </c:pt>
                      <c:pt idx="347">
                        <c:v>42898</c:v>
                      </c:pt>
                      <c:pt idx="348">
                        <c:v>42899</c:v>
                      </c:pt>
                      <c:pt idx="349">
                        <c:v>42900</c:v>
                      </c:pt>
                      <c:pt idx="350">
                        <c:v>42901</c:v>
                      </c:pt>
                      <c:pt idx="351">
                        <c:v>42902</c:v>
                      </c:pt>
                      <c:pt idx="352">
                        <c:v>42903</c:v>
                      </c:pt>
                      <c:pt idx="353">
                        <c:v>42904</c:v>
                      </c:pt>
                      <c:pt idx="354">
                        <c:v>42905</c:v>
                      </c:pt>
                      <c:pt idx="355">
                        <c:v>42906</c:v>
                      </c:pt>
                      <c:pt idx="356">
                        <c:v>42907</c:v>
                      </c:pt>
                      <c:pt idx="357">
                        <c:v>42908</c:v>
                      </c:pt>
                      <c:pt idx="358">
                        <c:v>42909</c:v>
                      </c:pt>
                      <c:pt idx="359">
                        <c:v>42910</c:v>
                      </c:pt>
                      <c:pt idx="360">
                        <c:v>42911</c:v>
                      </c:pt>
                      <c:pt idx="361">
                        <c:v>42912</c:v>
                      </c:pt>
                      <c:pt idx="362">
                        <c:v>42913</c:v>
                      </c:pt>
                      <c:pt idx="363">
                        <c:v>42914</c:v>
                      </c:pt>
                      <c:pt idx="364">
                        <c:v>42915</c:v>
                      </c:pt>
                      <c:pt idx="365">
                        <c:v>42916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Abundance Starting July'!$AQ$2:$AQ$367</c15:sqref>
                        </c15:formulaRef>
                      </c:ext>
                    </c:extLst>
                    <c:numCache>
                      <c:formatCode>General</c:formatCode>
                      <c:ptCount val="366"/>
                      <c:pt idx="20">
                        <c:v>1</c:v>
                      </c:pt>
                      <c:pt idx="21">
                        <c:v>1</c:v>
                      </c:pt>
                      <c:pt idx="22">
                        <c:v>1</c:v>
                      </c:pt>
                      <c:pt idx="23">
                        <c:v>1</c:v>
                      </c:pt>
                      <c:pt idx="24">
                        <c:v>1</c:v>
                      </c:pt>
                      <c:pt idx="25">
                        <c:v>1</c:v>
                      </c:pt>
                      <c:pt idx="26">
                        <c:v>2</c:v>
                      </c:pt>
                      <c:pt idx="27">
                        <c:v>2</c:v>
                      </c:pt>
                      <c:pt idx="28">
                        <c:v>2</c:v>
                      </c:pt>
                      <c:pt idx="29">
                        <c:v>2</c:v>
                      </c:pt>
                      <c:pt idx="30">
                        <c:v>1</c:v>
                      </c:pt>
                      <c:pt idx="31">
                        <c:v>1</c:v>
                      </c:pt>
                      <c:pt idx="32">
                        <c:v>1</c:v>
                      </c:pt>
                      <c:pt idx="33">
                        <c:v>2</c:v>
                      </c:pt>
                      <c:pt idx="34">
                        <c:v>2</c:v>
                      </c:pt>
                      <c:pt idx="35">
                        <c:v>1.5</c:v>
                      </c:pt>
                      <c:pt idx="36">
                        <c:v>1</c:v>
                      </c:pt>
                      <c:pt idx="37">
                        <c:v>1</c:v>
                      </c:pt>
                      <c:pt idx="38">
                        <c:v>1</c:v>
                      </c:pt>
                      <c:pt idx="39">
                        <c:v>3.5</c:v>
                      </c:pt>
                      <c:pt idx="40">
                        <c:v>3.5</c:v>
                      </c:pt>
                      <c:pt idx="41">
                        <c:v>6</c:v>
                      </c:pt>
                      <c:pt idx="42">
                        <c:v>3</c:v>
                      </c:pt>
                      <c:pt idx="43">
                        <c:v>7</c:v>
                      </c:pt>
                      <c:pt idx="44">
                        <c:v>8</c:v>
                      </c:pt>
                      <c:pt idx="45">
                        <c:v>14</c:v>
                      </c:pt>
                      <c:pt idx="46">
                        <c:v>17</c:v>
                      </c:pt>
                      <c:pt idx="47">
                        <c:v>20</c:v>
                      </c:pt>
                      <c:pt idx="48">
                        <c:v>27</c:v>
                      </c:pt>
                      <c:pt idx="49">
                        <c:v>22.5</c:v>
                      </c:pt>
                      <c:pt idx="50">
                        <c:v>22.5</c:v>
                      </c:pt>
                      <c:pt idx="51">
                        <c:v>18</c:v>
                      </c:pt>
                      <c:pt idx="52">
                        <c:v>24</c:v>
                      </c:pt>
                      <c:pt idx="53">
                        <c:v>15</c:v>
                      </c:pt>
                      <c:pt idx="54">
                        <c:v>9</c:v>
                      </c:pt>
                      <c:pt idx="55">
                        <c:v>14</c:v>
                      </c:pt>
                      <c:pt idx="56">
                        <c:v>15</c:v>
                      </c:pt>
                      <c:pt idx="57">
                        <c:v>15</c:v>
                      </c:pt>
                      <c:pt idx="58">
                        <c:v>16</c:v>
                      </c:pt>
                      <c:pt idx="59">
                        <c:v>20</c:v>
                      </c:pt>
                      <c:pt idx="60">
                        <c:v>13</c:v>
                      </c:pt>
                      <c:pt idx="61">
                        <c:v>12</c:v>
                      </c:pt>
                      <c:pt idx="62">
                        <c:v>18</c:v>
                      </c:pt>
                      <c:pt idx="63">
                        <c:v>20.5</c:v>
                      </c:pt>
                      <c:pt idx="64">
                        <c:v>20.5</c:v>
                      </c:pt>
                      <c:pt idx="65">
                        <c:v>20.5</c:v>
                      </c:pt>
                      <c:pt idx="66">
                        <c:v>20.5</c:v>
                      </c:pt>
                      <c:pt idx="67">
                        <c:v>20.5</c:v>
                      </c:pt>
                      <c:pt idx="68">
                        <c:v>20.5</c:v>
                      </c:pt>
                      <c:pt idx="69">
                        <c:v>12</c:v>
                      </c:pt>
                      <c:pt idx="70">
                        <c:v>17.5</c:v>
                      </c:pt>
                      <c:pt idx="71">
                        <c:v>17.5</c:v>
                      </c:pt>
                      <c:pt idx="72">
                        <c:v>23</c:v>
                      </c:pt>
                      <c:pt idx="73">
                        <c:v>19</c:v>
                      </c:pt>
                      <c:pt idx="74">
                        <c:v>10</c:v>
                      </c:pt>
                      <c:pt idx="75">
                        <c:v>14</c:v>
                      </c:pt>
                      <c:pt idx="76">
                        <c:v>10</c:v>
                      </c:pt>
                      <c:pt idx="77">
                        <c:v>6</c:v>
                      </c:pt>
                      <c:pt idx="78">
                        <c:v>6</c:v>
                      </c:pt>
                      <c:pt idx="79">
                        <c:v>2</c:v>
                      </c:pt>
                      <c:pt idx="80">
                        <c:v>4</c:v>
                      </c:pt>
                      <c:pt idx="81">
                        <c:v>3</c:v>
                      </c:pt>
                      <c:pt idx="82">
                        <c:v>8.5</c:v>
                      </c:pt>
                      <c:pt idx="83">
                        <c:v>14</c:v>
                      </c:pt>
                      <c:pt idx="84">
                        <c:v>12.5</c:v>
                      </c:pt>
                      <c:pt idx="85">
                        <c:v>12.5</c:v>
                      </c:pt>
                      <c:pt idx="86">
                        <c:v>11</c:v>
                      </c:pt>
                      <c:pt idx="87">
                        <c:v>8</c:v>
                      </c:pt>
                      <c:pt idx="88">
                        <c:v>8</c:v>
                      </c:pt>
                      <c:pt idx="89">
                        <c:v>12</c:v>
                      </c:pt>
                      <c:pt idx="90">
                        <c:v>11</c:v>
                      </c:pt>
                      <c:pt idx="91">
                        <c:v>12.5</c:v>
                      </c:pt>
                      <c:pt idx="92">
                        <c:v>12.5</c:v>
                      </c:pt>
                      <c:pt idx="93">
                        <c:v>14</c:v>
                      </c:pt>
                      <c:pt idx="94">
                        <c:v>14</c:v>
                      </c:pt>
                      <c:pt idx="95">
                        <c:v>15</c:v>
                      </c:pt>
                      <c:pt idx="96">
                        <c:v>18</c:v>
                      </c:pt>
                      <c:pt idx="97">
                        <c:v>17</c:v>
                      </c:pt>
                      <c:pt idx="98">
                        <c:v>12</c:v>
                      </c:pt>
                      <c:pt idx="99">
                        <c:v>12</c:v>
                      </c:pt>
                      <c:pt idx="100">
                        <c:v>12</c:v>
                      </c:pt>
                      <c:pt idx="101">
                        <c:v>7</c:v>
                      </c:pt>
                      <c:pt idx="102">
                        <c:v>5</c:v>
                      </c:pt>
                      <c:pt idx="103">
                        <c:v>6</c:v>
                      </c:pt>
                      <c:pt idx="104">
                        <c:v>9</c:v>
                      </c:pt>
                      <c:pt idx="105">
                        <c:v>7</c:v>
                      </c:pt>
                      <c:pt idx="106">
                        <c:v>5</c:v>
                      </c:pt>
                      <c:pt idx="107">
                        <c:v>8.5</c:v>
                      </c:pt>
                      <c:pt idx="108">
                        <c:v>12</c:v>
                      </c:pt>
                      <c:pt idx="109">
                        <c:v>12</c:v>
                      </c:pt>
                      <c:pt idx="110">
                        <c:v>7</c:v>
                      </c:pt>
                      <c:pt idx="111">
                        <c:v>13</c:v>
                      </c:pt>
                      <c:pt idx="112">
                        <c:v>12.5</c:v>
                      </c:pt>
                      <c:pt idx="113">
                        <c:v>12.5</c:v>
                      </c:pt>
                      <c:pt idx="114">
                        <c:v>12</c:v>
                      </c:pt>
                      <c:pt idx="115">
                        <c:v>14</c:v>
                      </c:pt>
                      <c:pt idx="116">
                        <c:v>26</c:v>
                      </c:pt>
                      <c:pt idx="117">
                        <c:v>36</c:v>
                      </c:pt>
                      <c:pt idx="118">
                        <c:v>33</c:v>
                      </c:pt>
                      <c:pt idx="119">
                        <c:v>26</c:v>
                      </c:pt>
                      <c:pt idx="120">
                        <c:v>26</c:v>
                      </c:pt>
                      <c:pt idx="121">
                        <c:v>19</c:v>
                      </c:pt>
                      <c:pt idx="122">
                        <c:v>23</c:v>
                      </c:pt>
                      <c:pt idx="123">
                        <c:v>21</c:v>
                      </c:pt>
                      <c:pt idx="124">
                        <c:v>13</c:v>
                      </c:pt>
                      <c:pt idx="125">
                        <c:v>28</c:v>
                      </c:pt>
                      <c:pt idx="126">
                        <c:v>22.5</c:v>
                      </c:pt>
                      <c:pt idx="127">
                        <c:v>22.5</c:v>
                      </c:pt>
                      <c:pt idx="128">
                        <c:v>16</c:v>
                      </c:pt>
                      <c:pt idx="129">
                        <c:v>32</c:v>
                      </c:pt>
                      <c:pt idx="130">
                        <c:v>23</c:v>
                      </c:pt>
                      <c:pt idx="131">
                        <c:v>19</c:v>
                      </c:pt>
                      <c:pt idx="132">
                        <c:v>20</c:v>
                      </c:pt>
                      <c:pt idx="133">
                        <c:v>20</c:v>
                      </c:pt>
                      <c:pt idx="134">
                        <c:v>20</c:v>
                      </c:pt>
                      <c:pt idx="135">
                        <c:v>21</c:v>
                      </c:pt>
                      <c:pt idx="136">
                        <c:v>22</c:v>
                      </c:pt>
                      <c:pt idx="137">
                        <c:v>20</c:v>
                      </c:pt>
                      <c:pt idx="138">
                        <c:v>21</c:v>
                      </c:pt>
                      <c:pt idx="139">
                        <c:v>22</c:v>
                      </c:pt>
                      <c:pt idx="140">
                        <c:v>16.5</c:v>
                      </c:pt>
                      <c:pt idx="141">
                        <c:v>16.5</c:v>
                      </c:pt>
                      <c:pt idx="142">
                        <c:v>11</c:v>
                      </c:pt>
                      <c:pt idx="143">
                        <c:v>14</c:v>
                      </c:pt>
                      <c:pt idx="144">
                        <c:v>8</c:v>
                      </c:pt>
                      <c:pt idx="145">
                        <c:v>8</c:v>
                      </c:pt>
                      <c:pt idx="146">
                        <c:v>8</c:v>
                      </c:pt>
                      <c:pt idx="147">
                        <c:v>10.5</c:v>
                      </c:pt>
                      <c:pt idx="148">
                        <c:v>10.5</c:v>
                      </c:pt>
                      <c:pt idx="149">
                        <c:v>13</c:v>
                      </c:pt>
                      <c:pt idx="150">
                        <c:v>23</c:v>
                      </c:pt>
                      <c:pt idx="151">
                        <c:v>11</c:v>
                      </c:pt>
                      <c:pt idx="152">
                        <c:v>34</c:v>
                      </c:pt>
                      <c:pt idx="153">
                        <c:v>33</c:v>
                      </c:pt>
                      <c:pt idx="154">
                        <c:v>34.5</c:v>
                      </c:pt>
                      <c:pt idx="155">
                        <c:v>34.5</c:v>
                      </c:pt>
                      <c:pt idx="156">
                        <c:v>36</c:v>
                      </c:pt>
                      <c:pt idx="157">
                        <c:v>23</c:v>
                      </c:pt>
                      <c:pt idx="158">
                        <c:v>24.5</c:v>
                      </c:pt>
                      <c:pt idx="159">
                        <c:v>26</c:v>
                      </c:pt>
                      <c:pt idx="160">
                        <c:v>9</c:v>
                      </c:pt>
                      <c:pt idx="161">
                        <c:v>12.5</c:v>
                      </c:pt>
                      <c:pt idx="162">
                        <c:v>12.5</c:v>
                      </c:pt>
                      <c:pt idx="163">
                        <c:v>16</c:v>
                      </c:pt>
                      <c:pt idx="164">
                        <c:v>21</c:v>
                      </c:pt>
                      <c:pt idx="165">
                        <c:v>10</c:v>
                      </c:pt>
                      <c:pt idx="166">
                        <c:v>13</c:v>
                      </c:pt>
                      <c:pt idx="167">
                        <c:v>26</c:v>
                      </c:pt>
                      <c:pt idx="168">
                        <c:v>17.5</c:v>
                      </c:pt>
                      <c:pt idx="169">
                        <c:v>17.5</c:v>
                      </c:pt>
                      <c:pt idx="170">
                        <c:v>9</c:v>
                      </c:pt>
                      <c:pt idx="171">
                        <c:v>6</c:v>
                      </c:pt>
                      <c:pt idx="172">
                        <c:v>5</c:v>
                      </c:pt>
                      <c:pt idx="173">
                        <c:v>16</c:v>
                      </c:pt>
                      <c:pt idx="174">
                        <c:v>12</c:v>
                      </c:pt>
                      <c:pt idx="175">
                        <c:v>8.5</c:v>
                      </c:pt>
                      <c:pt idx="176">
                        <c:v>8.5</c:v>
                      </c:pt>
                      <c:pt idx="177">
                        <c:v>8.5</c:v>
                      </c:pt>
                      <c:pt idx="178">
                        <c:v>5</c:v>
                      </c:pt>
                      <c:pt idx="179">
                        <c:v>4</c:v>
                      </c:pt>
                      <c:pt idx="180">
                        <c:v>2</c:v>
                      </c:pt>
                      <c:pt idx="181">
                        <c:v>8</c:v>
                      </c:pt>
                      <c:pt idx="182">
                        <c:v>9</c:v>
                      </c:pt>
                      <c:pt idx="183">
                        <c:v>9</c:v>
                      </c:pt>
                      <c:pt idx="184">
                        <c:v>14</c:v>
                      </c:pt>
                      <c:pt idx="185">
                        <c:v>14</c:v>
                      </c:pt>
                      <c:pt idx="186">
                        <c:v>7</c:v>
                      </c:pt>
                      <c:pt idx="187">
                        <c:v>5</c:v>
                      </c:pt>
                      <c:pt idx="188">
                        <c:v>8</c:v>
                      </c:pt>
                      <c:pt idx="189">
                        <c:v>8</c:v>
                      </c:pt>
                      <c:pt idx="190">
                        <c:v>6</c:v>
                      </c:pt>
                      <c:pt idx="191">
                        <c:v>6</c:v>
                      </c:pt>
                      <c:pt idx="192">
                        <c:v>4</c:v>
                      </c:pt>
                      <c:pt idx="193">
                        <c:v>6</c:v>
                      </c:pt>
                      <c:pt idx="194">
                        <c:v>4.5</c:v>
                      </c:pt>
                      <c:pt idx="195">
                        <c:v>3</c:v>
                      </c:pt>
                      <c:pt idx="196">
                        <c:v>4</c:v>
                      </c:pt>
                      <c:pt idx="197">
                        <c:v>5</c:v>
                      </c:pt>
                      <c:pt idx="198">
                        <c:v>5</c:v>
                      </c:pt>
                      <c:pt idx="199">
                        <c:v>5</c:v>
                      </c:pt>
                      <c:pt idx="200">
                        <c:v>6</c:v>
                      </c:pt>
                      <c:pt idx="201">
                        <c:v>4</c:v>
                      </c:pt>
                      <c:pt idx="202">
                        <c:v>4</c:v>
                      </c:pt>
                      <c:pt idx="203">
                        <c:v>4</c:v>
                      </c:pt>
                      <c:pt idx="204">
                        <c:v>4</c:v>
                      </c:pt>
                      <c:pt idx="205">
                        <c:v>4</c:v>
                      </c:pt>
                      <c:pt idx="206">
                        <c:v>2</c:v>
                      </c:pt>
                      <c:pt idx="207">
                        <c:v>3</c:v>
                      </c:pt>
                      <c:pt idx="208">
                        <c:v>2</c:v>
                      </c:pt>
                      <c:pt idx="209">
                        <c:v>3</c:v>
                      </c:pt>
                      <c:pt idx="210">
                        <c:v>1</c:v>
                      </c:pt>
                      <c:pt idx="211">
                        <c:v>1.5</c:v>
                      </c:pt>
                      <c:pt idx="212">
                        <c:v>1.5</c:v>
                      </c:pt>
                      <c:pt idx="213">
                        <c:v>2</c:v>
                      </c:pt>
                      <c:pt idx="214">
                        <c:v>2</c:v>
                      </c:pt>
                      <c:pt idx="215">
                        <c:v>3</c:v>
                      </c:pt>
                      <c:pt idx="216">
                        <c:v>2</c:v>
                      </c:pt>
                      <c:pt idx="217">
                        <c:v>2</c:v>
                      </c:pt>
                      <c:pt idx="218">
                        <c:v>2</c:v>
                      </c:pt>
                      <c:pt idx="219">
                        <c:v>2</c:v>
                      </c:pt>
                      <c:pt idx="220">
                        <c:v>2</c:v>
                      </c:pt>
                      <c:pt idx="221">
                        <c:v>3</c:v>
                      </c:pt>
                      <c:pt idx="222">
                        <c:v>0</c:v>
                      </c:pt>
                      <c:pt idx="223">
                        <c:v>1</c:v>
                      </c:pt>
                      <c:pt idx="224">
                        <c:v>3</c:v>
                      </c:pt>
                      <c:pt idx="225">
                        <c:v>3.5</c:v>
                      </c:pt>
                      <c:pt idx="226">
                        <c:v>3.5</c:v>
                      </c:pt>
                      <c:pt idx="227">
                        <c:v>4</c:v>
                      </c:pt>
                      <c:pt idx="228">
                        <c:v>4</c:v>
                      </c:pt>
                      <c:pt idx="229">
                        <c:v>4</c:v>
                      </c:pt>
                      <c:pt idx="230">
                        <c:v>4</c:v>
                      </c:pt>
                      <c:pt idx="231">
                        <c:v>6</c:v>
                      </c:pt>
                      <c:pt idx="232">
                        <c:v>6.5</c:v>
                      </c:pt>
                      <c:pt idx="233">
                        <c:v>6.5</c:v>
                      </c:pt>
                      <c:pt idx="234">
                        <c:v>6.5</c:v>
                      </c:pt>
                      <c:pt idx="235">
                        <c:v>7</c:v>
                      </c:pt>
                      <c:pt idx="236">
                        <c:v>5</c:v>
                      </c:pt>
                      <c:pt idx="237">
                        <c:v>5</c:v>
                      </c:pt>
                      <c:pt idx="238">
                        <c:v>5</c:v>
                      </c:pt>
                      <c:pt idx="239">
                        <c:v>5.5</c:v>
                      </c:pt>
                      <c:pt idx="240">
                        <c:v>5.5</c:v>
                      </c:pt>
                      <c:pt idx="241">
                        <c:v>6</c:v>
                      </c:pt>
                      <c:pt idx="242">
                        <c:v>9</c:v>
                      </c:pt>
                      <c:pt idx="244">
                        <c:v>7</c:v>
                      </c:pt>
                      <c:pt idx="245">
                        <c:v>14</c:v>
                      </c:pt>
                      <c:pt idx="246">
                        <c:v>5</c:v>
                      </c:pt>
                      <c:pt idx="247">
                        <c:v>7</c:v>
                      </c:pt>
                      <c:pt idx="248">
                        <c:v>7</c:v>
                      </c:pt>
                      <c:pt idx="249">
                        <c:v>9</c:v>
                      </c:pt>
                      <c:pt idx="250">
                        <c:v>7</c:v>
                      </c:pt>
                      <c:pt idx="251">
                        <c:v>6</c:v>
                      </c:pt>
                      <c:pt idx="252">
                        <c:v>5</c:v>
                      </c:pt>
                      <c:pt idx="253">
                        <c:v>6</c:v>
                      </c:pt>
                      <c:pt idx="254">
                        <c:v>10</c:v>
                      </c:pt>
                      <c:pt idx="255">
                        <c:v>10</c:v>
                      </c:pt>
                      <c:pt idx="256">
                        <c:v>14</c:v>
                      </c:pt>
                      <c:pt idx="257">
                        <c:v>6</c:v>
                      </c:pt>
                      <c:pt idx="258">
                        <c:v>9</c:v>
                      </c:pt>
                      <c:pt idx="259">
                        <c:v>4</c:v>
                      </c:pt>
                      <c:pt idx="260">
                        <c:v>4</c:v>
                      </c:pt>
                      <c:pt idx="261">
                        <c:v>4</c:v>
                      </c:pt>
                      <c:pt idx="262">
                        <c:v>4</c:v>
                      </c:pt>
                      <c:pt idx="263">
                        <c:v>4</c:v>
                      </c:pt>
                      <c:pt idx="264">
                        <c:v>8</c:v>
                      </c:pt>
                      <c:pt idx="265">
                        <c:v>6</c:v>
                      </c:pt>
                      <c:pt idx="266">
                        <c:v>6</c:v>
                      </c:pt>
                      <c:pt idx="267">
                        <c:v>6</c:v>
                      </c:pt>
                      <c:pt idx="268">
                        <c:v>10</c:v>
                      </c:pt>
                      <c:pt idx="269">
                        <c:v>10</c:v>
                      </c:pt>
                      <c:pt idx="270">
                        <c:v>14</c:v>
                      </c:pt>
                      <c:pt idx="271">
                        <c:v>3</c:v>
                      </c:pt>
                      <c:pt idx="272">
                        <c:v>3</c:v>
                      </c:pt>
                      <c:pt idx="273">
                        <c:v>8</c:v>
                      </c:pt>
                      <c:pt idx="274">
                        <c:v>9</c:v>
                      </c:pt>
                      <c:pt idx="275">
                        <c:v>14</c:v>
                      </c:pt>
                      <c:pt idx="276">
                        <c:v>14</c:v>
                      </c:pt>
                      <c:pt idx="277">
                        <c:v>19</c:v>
                      </c:pt>
                      <c:pt idx="278">
                        <c:v>16</c:v>
                      </c:pt>
                      <c:pt idx="279">
                        <c:v>18</c:v>
                      </c:pt>
                      <c:pt idx="280">
                        <c:v>8</c:v>
                      </c:pt>
                      <c:pt idx="281">
                        <c:v>15</c:v>
                      </c:pt>
                      <c:pt idx="282">
                        <c:v>14</c:v>
                      </c:pt>
                      <c:pt idx="283">
                        <c:v>14</c:v>
                      </c:pt>
                      <c:pt idx="284">
                        <c:v>13</c:v>
                      </c:pt>
                      <c:pt idx="285">
                        <c:v>13</c:v>
                      </c:pt>
                      <c:pt idx="286">
                        <c:v>9</c:v>
                      </c:pt>
                      <c:pt idx="287">
                        <c:v>20</c:v>
                      </c:pt>
                      <c:pt idx="288">
                        <c:v>14</c:v>
                      </c:pt>
                      <c:pt idx="289">
                        <c:v>18.5</c:v>
                      </c:pt>
                      <c:pt idx="290">
                        <c:v>18.5</c:v>
                      </c:pt>
                      <c:pt idx="291">
                        <c:v>23</c:v>
                      </c:pt>
                      <c:pt idx="292">
                        <c:v>24</c:v>
                      </c:pt>
                      <c:pt idx="293">
                        <c:v>26</c:v>
                      </c:pt>
                      <c:pt idx="294">
                        <c:v>31</c:v>
                      </c:pt>
                      <c:pt idx="295">
                        <c:v>33</c:v>
                      </c:pt>
                      <c:pt idx="296">
                        <c:v>40.5</c:v>
                      </c:pt>
                      <c:pt idx="297">
                        <c:v>40.5</c:v>
                      </c:pt>
                      <c:pt idx="298">
                        <c:v>48</c:v>
                      </c:pt>
                      <c:pt idx="299">
                        <c:v>42</c:v>
                      </c:pt>
                      <c:pt idx="300">
                        <c:v>49</c:v>
                      </c:pt>
                      <c:pt idx="301">
                        <c:v>34</c:v>
                      </c:pt>
                      <c:pt idx="302">
                        <c:v>42</c:v>
                      </c:pt>
                      <c:pt idx="303">
                        <c:v>42.5</c:v>
                      </c:pt>
                      <c:pt idx="304">
                        <c:v>42.5</c:v>
                      </c:pt>
                      <c:pt idx="305">
                        <c:v>43</c:v>
                      </c:pt>
                      <c:pt idx="306">
                        <c:v>45</c:v>
                      </c:pt>
                      <c:pt idx="307">
                        <c:v>54</c:v>
                      </c:pt>
                      <c:pt idx="308">
                        <c:v>57</c:v>
                      </c:pt>
                      <c:pt idx="309">
                        <c:v>63</c:v>
                      </c:pt>
                      <c:pt idx="310">
                        <c:v>49</c:v>
                      </c:pt>
                      <c:pt idx="311">
                        <c:v>49</c:v>
                      </c:pt>
                      <c:pt idx="312">
                        <c:v>35</c:v>
                      </c:pt>
                      <c:pt idx="313">
                        <c:v>57</c:v>
                      </c:pt>
                      <c:pt idx="314">
                        <c:v>56</c:v>
                      </c:pt>
                      <c:pt idx="315">
                        <c:v>44</c:v>
                      </c:pt>
                      <c:pt idx="316">
                        <c:v>50</c:v>
                      </c:pt>
                      <c:pt idx="317">
                        <c:v>45.5</c:v>
                      </c:pt>
                      <c:pt idx="318">
                        <c:v>45.5</c:v>
                      </c:pt>
                      <c:pt idx="319">
                        <c:v>41</c:v>
                      </c:pt>
                      <c:pt idx="320">
                        <c:v>54</c:v>
                      </c:pt>
                      <c:pt idx="321">
                        <c:v>43</c:v>
                      </c:pt>
                      <c:pt idx="322">
                        <c:v>28</c:v>
                      </c:pt>
                      <c:pt idx="323">
                        <c:v>41</c:v>
                      </c:pt>
                      <c:pt idx="324">
                        <c:v>39</c:v>
                      </c:pt>
                      <c:pt idx="325">
                        <c:v>39</c:v>
                      </c:pt>
                      <c:pt idx="326">
                        <c:v>37</c:v>
                      </c:pt>
                      <c:pt idx="327">
                        <c:v>25</c:v>
                      </c:pt>
                      <c:pt idx="328">
                        <c:v>25</c:v>
                      </c:pt>
                      <c:pt idx="329">
                        <c:v>11</c:v>
                      </c:pt>
                      <c:pt idx="330">
                        <c:v>14</c:v>
                      </c:pt>
                      <c:pt idx="331">
                        <c:v>7.5</c:v>
                      </c:pt>
                      <c:pt idx="332">
                        <c:v>7.5</c:v>
                      </c:pt>
                      <c:pt idx="333">
                        <c:v>7.5</c:v>
                      </c:pt>
                      <c:pt idx="334">
                        <c:v>1</c:v>
                      </c:pt>
                      <c:pt idx="335">
                        <c:v>0</c:v>
                      </c:pt>
                      <c:pt idx="336">
                        <c:v>0</c:v>
                      </c:pt>
                      <c:pt idx="337">
                        <c:v>0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dateAx>
        <c:axId val="534715592"/>
        <c:scaling>
          <c:orientation val="minMax"/>
        </c:scaling>
        <c:delete val="0"/>
        <c:axPos val="b"/>
        <c:numFmt formatCode="m/d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4715984"/>
        <c:crosses val="autoZero"/>
        <c:auto val="0"/>
        <c:lblOffset val="100"/>
        <c:baseTimeUnit val="days"/>
        <c:majorUnit val="12"/>
        <c:minorUnit val="14"/>
      </c:dateAx>
      <c:valAx>
        <c:axId val="534715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4715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70752850937916"/>
          <c:y val="0.84824014048117125"/>
          <c:w val="0.76584929913884814"/>
          <c:h val="8.57096368315061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CSL Daily</a:t>
            </a:r>
            <a:r>
              <a:rPr lang="en-US" baseline="0"/>
              <a:t> Abundance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3"/>
          <c:order val="3"/>
          <c:tx>
            <c:strRef>
              <c:f>'NEW Abundance Starting July'!$AY$1</c:f>
              <c:strCache>
                <c:ptCount val="1"/>
                <c:pt idx="0">
                  <c:v>7 Year Average/Day ZCA (2008-2014)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'NEW Abundance Starting July'!$AY$2:$AY$367</c:f>
              <c:numCache>
                <c:formatCode>General</c:formatCode>
                <c:ptCount val="36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0.25</c:v>
                </c:pt>
                <c:pt idx="97">
                  <c:v>0</c:v>
                </c:pt>
                <c:pt idx="98">
                  <c:v>0.25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0.25</c:v>
                </c:pt>
                <c:pt idx="105">
                  <c:v>0</c:v>
                </c:pt>
                <c:pt idx="106">
                  <c:v>0.25</c:v>
                </c:pt>
                <c:pt idx="107">
                  <c:v>0.5</c:v>
                </c:pt>
                <c:pt idx="108">
                  <c:v>0.25</c:v>
                </c:pt>
                <c:pt idx="109">
                  <c:v>0.25</c:v>
                </c:pt>
                <c:pt idx="110">
                  <c:v>0</c:v>
                </c:pt>
                <c:pt idx="111">
                  <c:v>0</c:v>
                </c:pt>
                <c:pt idx="112">
                  <c:v>0.25</c:v>
                </c:pt>
                <c:pt idx="113">
                  <c:v>0</c:v>
                </c:pt>
                <c:pt idx="114">
                  <c:v>0.5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0.5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0.25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0.25</c:v>
                </c:pt>
                <c:pt idx="146">
                  <c:v>0</c:v>
                </c:pt>
                <c:pt idx="147">
                  <c:v>0</c:v>
                </c:pt>
                <c:pt idx="148">
                  <c:v>0.25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0.25</c:v>
                </c:pt>
                <c:pt idx="156">
                  <c:v>0</c:v>
                </c:pt>
                <c:pt idx="157">
                  <c:v>0.25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0.16666666666666666</c:v>
                </c:pt>
                <c:pt idx="189">
                  <c:v>0.33333333333333331</c:v>
                </c:pt>
                <c:pt idx="190">
                  <c:v>0.2857142857142857</c:v>
                </c:pt>
                <c:pt idx="191">
                  <c:v>0.6875</c:v>
                </c:pt>
                <c:pt idx="192">
                  <c:v>0.625</c:v>
                </c:pt>
                <c:pt idx="193">
                  <c:v>0.75</c:v>
                </c:pt>
                <c:pt idx="194">
                  <c:v>0.875</c:v>
                </c:pt>
                <c:pt idx="195">
                  <c:v>1.125</c:v>
                </c:pt>
                <c:pt idx="196">
                  <c:v>0.625</c:v>
                </c:pt>
                <c:pt idx="197">
                  <c:v>0.625</c:v>
                </c:pt>
                <c:pt idx="198">
                  <c:v>0.625</c:v>
                </c:pt>
                <c:pt idx="199">
                  <c:v>0.75</c:v>
                </c:pt>
                <c:pt idx="200">
                  <c:v>0.75</c:v>
                </c:pt>
                <c:pt idx="201">
                  <c:v>0.875</c:v>
                </c:pt>
                <c:pt idx="202">
                  <c:v>1</c:v>
                </c:pt>
                <c:pt idx="203">
                  <c:v>1</c:v>
                </c:pt>
                <c:pt idx="204">
                  <c:v>1</c:v>
                </c:pt>
                <c:pt idx="205">
                  <c:v>1.375</c:v>
                </c:pt>
                <c:pt idx="206">
                  <c:v>0.875</c:v>
                </c:pt>
                <c:pt idx="207">
                  <c:v>0.75</c:v>
                </c:pt>
                <c:pt idx="208">
                  <c:v>1</c:v>
                </c:pt>
                <c:pt idx="209">
                  <c:v>1.25</c:v>
                </c:pt>
                <c:pt idx="210">
                  <c:v>1.125</c:v>
                </c:pt>
                <c:pt idx="211">
                  <c:v>1.5</c:v>
                </c:pt>
                <c:pt idx="212">
                  <c:v>1.375</c:v>
                </c:pt>
                <c:pt idx="213">
                  <c:v>1.25</c:v>
                </c:pt>
                <c:pt idx="214">
                  <c:v>1</c:v>
                </c:pt>
                <c:pt idx="215">
                  <c:v>1</c:v>
                </c:pt>
                <c:pt idx="216">
                  <c:v>0.8125</c:v>
                </c:pt>
                <c:pt idx="217">
                  <c:v>1.0625</c:v>
                </c:pt>
                <c:pt idx="218">
                  <c:v>1</c:v>
                </c:pt>
                <c:pt idx="219">
                  <c:v>1.5</c:v>
                </c:pt>
                <c:pt idx="220">
                  <c:v>1.375</c:v>
                </c:pt>
                <c:pt idx="221">
                  <c:v>1.375</c:v>
                </c:pt>
                <c:pt idx="222">
                  <c:v>1.875</c:v>
                </c:pt>
                <c:pt idx="223">
                  <c:v>1.75</c:v>
                </c:pt>
                <c:pt idx="224">
                  <c:v>1.75</c:v>
                </c:pt>
                <c:pt idx="225">
                  <c:v>1.25</c:v>
                </c:pt>
                <c:pt idx="226">
                  <c:v>1.625</c:v>
                </c:pt>
                <c:pt idx="227">
                  <c:v>1.5</c:v>
                </c:pt>
                <c:pt idx="228">
                  <c:v>1.5</c:v>
                </c:pt>
                <c:pt idx="229">
                  <c:v>1.5</c:v>
                </c:pt>
                <c:pt idx="230">
                  <c:v>1.625</c:v>
                </c:pt>
                <c:pt idx="231">
                  <c:v>1.5625</c:v>
                </c:pt>
                <c:pt idx="232">
                  <c:v>1.75</c:v>
                </c:pt>
                <c:pt idx="233">
                  <c:v>1.625</c:v>
                </c:pt>
                <c:pt idx="234">
                  <c:v>1.75</c:v>
                </c:pt>
                <c:pt idx="235">
                  <c:v>1.875</c:v>
                </c:pt>
                <c:pt idx="236">
                  <c:v>2.25</c:v>
                </c:pt>
                <c:pt idx="237">
                  <c:v>2.125</c:v>
                </c:pt>
                <c:pt idx="238">
                  <c:v>3.125</c:v>
                </c:pt>
                <c:pt idx="239">
                  <c:v>3.5</c:v>
                </c:pt>
                <c:pt idx="240">
                  <c:v>4.125</c:v>
                </c:pt>
                <c:pt idx="241">
                  <c:v>4.25</c:v>
                </c:pt>
                <c:pt idx="242">
                  <c:v>4.625</c:v>
                </c:pt>
                <c:pt idx="243">
                  <c:v>5</c:v>
                </c:pt>
                <c:pt idx="244">
                  <c:v>4</c:v>
                </c:pt>
                <c:pt idx="245">
                  <c:v>4.5</c:v>
                </c:pt>
                <c:pt idx="246">
                  <c:v>4.5</c:v>
                </c:pt>
                <c:pt idx="247">
                  <c:v>4.625</c:v>
                </c:pt>
                <c:pt idx="248">
                  <c:v>4.625</c:v>
                </c:pt>
                <c:pt idx="249">
                  <c:v>4.375</c:v>
                </c:pt>
                <c:pt idx="250">
                  <c:v>4</c:v>
                </c:pt>
                <c:pt idx="251">
                  <c:v>4.875</c:v>
                </c:pt>
                <c:pt idx="252">
                  <c:v>5.125</c:v>
                </c:pt>
                <c:pt idx="253">
                  <c:v>5.125</c:v>
                </c:pt>
                <c:pt idx="254">
                  <c:v>4.875</c:v>
                </c:pt>
                <c:pt idx="255">
                  <c:v>5.25</c:v>
                </c:pt>
                <c:pt idx="256">
                  <c:v>4.75</c:v>
                </c:pt>
                <c:pt idx="257">
                  <c:v>5.625</c:v>
                </c:pt>
                <c:pt idx="258">
                  <c:v>5.25</c:v>
                </c:pt>
                <c:pt idx="259">
                  <c:v>6.625</c:v>
                </c:pt>
                <c:pt idx="260">
                  <c:v>7.625</c:v>
                </c:pt>
                <c:pt idx="261">
                  <c:v>8.5</c:v>
                </c:pt>
                <c:pt idx="262">
                  <c:v>8.375</c:v>
                </c:pt>
                <c:pt idx="263">
                  <c:v>7</c:v>
                </c:pt>
                <c:pt idx="264">
                  <c:v>7.5</c:v>
                </c:pt>
                <c:pt idx="265">
                  <c:v>8.25</c:v>
                </c:pt>
                <c:pt idx="266">
                  <c:v>7.875</c:v>
                </c:pt>
                <c:pt idx="267">
                  <c:v>8.125</c:v>
                </c:pt>
                <c:pt idx="268">
                  <c:v>8.5</c:v>
                </c:pt>
                <c:pt idx="269">
                  <c:v>10.375</c:v>
                </c:pt>
                <c:pt idx="270">
                  <c:v>9.875</c:v>
                </c:pt>
                <c:pt idx="271">
                  <c:v>11.625</c:v>
                </c:pt>
                <c:pt idx="272">
                  <c:v>10.5625</c:v>
                </c:pt>
                <c:pt idx="273">
                  <c:v>11.3125</c:v>
                </c:pt>
                <c:pt idx="274">
                  <c:v>11.125</c:v>
                </c:pt>
                <c:pt idx="275">
                  <c:v>13</c:v>
                </c:pt>
                <c:pt idx="276">
                  <c:v>12.875</c:v>
                </c:pt>
                <c:pt idx="277">
                  <c:v>14.5</c:v>
                </c:pt>
                <c:pt idx="278">
                  <c:v>14.25</c:v>
                </c:pt>
                <c:pt idx="279">
                  <c:v>12.25</c:v>
                </c:pt>
                <c:pt idx="280">
                  <c:v>13</c:v>
                </c:pt>
                <c:pt idx="281">
                  <c:v>13.625</c:v>
                </c:pt>
                <c:pt idx="282">
                  <c:v>14.375</c:v>
                </c:pt>
                <c:pt idx="283">
                  <c:v>15</c:v>
                </c:pt>
                <c:pt idx="284">
                  <c:v>15</c:v>
                </c:pt>
                <c:pt idx="285">
                  <c:v>15.5</c:v>
                </c:pt>
                <c:pt idx="286">
                  <c:v>15.125</c:v>
                </c:pt>
                <c:pt idx="287">
                  <c:v>17.3125</c:v>
                </c:pt>
                <c:pt idx="288">
                  <c:v>17.5</c:v>
                </c:pt>
                <c:pt idx="289">
                  <c:v>16.875</c:v>
                </c:pt>
                <c:pt idx="290">
                  <c:v>19.375</c:v>
                </c:pt>
                <c:pt idx="291">
                  <c:v>18.125</c:v>
                </c:pt>
                <c:pt idx="292">
                  <c:v>18.375</c:v>
                </c:pt>
                <c:pt idx="293">
                  <c:v>18.75</c:v>
                </c:pt>
                <c:pt idx="294">
                  <c:v>19.25</c:v>
                </c:pt>
                <c:pt idx="295">
                  <c:v>20.25</c:v>
                </c:pt>
                <c:pt idx="296">
                  <c:v>18.875</c:v>
                </c:pt>
                <c:pt idx="297">
                  <c:v>19.75</c:v>
                </c:pt>
                <c:pt idx="298">
                  <c:v>20.625</c:v>
                </c:pt>
                <c:pt idx="299">
                  <c:v>19.25</c:v>
                </c:pt>
                <c:pt idx="300">
                  <c:v>20.5625</c:v>
                </c:pt>
                <c:pt idx="301">
                  <c:v>20.1875</c:v>
                </c:pt>
                <c:pt idx="302">
                  <c:v>21.375</c:v>
                </c:pt>
                <c:pt idx="303">
                  <c:v>23.25</c:v>
                </c:pt>
                <c:pt idx="304">
                  <c:v>24.5</c:v>
                </c:pt>
                <c:pt idx="305">
                  <c:v>22.5</c:v>
                </c:pt>
                <c:pt idx="306">
                  <c:v>20</c:v>
                </c:pt>
                <c:pt idx="307">
                  <c:v>21.0625</c:v>
                </c:pt>
                <c:pt idx="308">
                  <c:v>21.8125</c:v>
                </c:pt>
                <c:pt idx="309">
                  <c:v>19.125</c:v>
                </c:pt>
                <c:pt idx="310">
                  <c:v>19.875</c:v>
                </c:pt>
                <c:pt idx="311">
                  <c:v>19.25</c:v>
                </c:pt>
                <c:pt idx="312">
                  <c:v>19.25</c:v>
                </c:pt>
                <c:pt idx="313">
                  <c:v>16.625</c:v>
                </c:pt>
                <c:pt idx="314">
                  <c:v>16.3125</c:v>
                </c:pt>
                <c:pt idx="315">
                  <c:v>14.6875</c:v>
                </c:pt>
                <c:pt idx="316">
                  <c:v>13.75</c:v>
                </c:pt>
                <c:pt idx="317">
                  <c:v>11.375</c:v>
                </c:pt>
                <c:pt idx="318">
                  <c:v>12.5</c:v>
                </c:pt>
                <c:pt idx="319">
                  <c:v>11.375</c:v>
                </c:pt>
                <c:pt idx="320">
                  <c:v>9.125</c:v>
                </c:pt>
                <c:pt idx="321">
                  <c:v>8.5</c:v>
                </c:pt>
                <c:pt idx="322">
                  <c:v>7.75</c:v>
                </c:pt>
                <c:pt idx="323">
                  <c:v>5.625</c:v>
                </c:pt>
                <c:pt idx="324">
                  <c:v>5.25</c:v>
                </c:pt>
                <c:pt idx="325">
                  <c:v>5.125</c:v>
                </c:pt>
                <c:pt idx="326">
                  <c:v>5.0625</c:v>
                </c:pt>
                <c:pt idx="327">
                  <c:v>4.875</c:v>
                </c:pt>
                <c:pt idx="328">
                  <c:v>4.5625</c:v>
                </c:pt>
                <c:pt idx="329">
                  <c:v>3.5625</c:v>
                </c:pt>
                <c:pt idx="330">
                  <c:v>3.5</c:v>
                </c:pt>
                <c:pt idx="331">
                  <c:v>2.9375</c:v>
                </c:pt>
                <c:pt idx="332">
                  <c:v>2.7142857142857144</c:v>
                </c:pt>
                <c:pt idx="333">
                  <c:v>2.4285714285714284</c:v>
                </c:pt>
                <c:pt idx="334">
                  <c:v>2.1</c:v>
                </c:pt>
                <c:pt idx="335">
                  <c:v>2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4717944"/>
        <c:axId val="534711672"/>
      </c:areaChart>
      <c:lineChart>
        <c:grouping val="standard"/>
        <c:varyColors val="0"/>
        <c:ser>
          <c:idx val="4"/>
          <c:order val="4"/>
          <c:tx>
            <c:strRef>
              <c:f>'NEW Abundance Starting July'!$BA$1</c:f>
              <c:strCache>
                <c:ptCount val="1"/>
                <c:pt idx="0">
                  <c:v>3 Year Average/Day ZCA (2015-2017)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'NEW Abundance Starting July'!$BA$2:$BA$367</c:f>
              <c:numCache>
                <c:formatCode>General</c:formatCode>
                <c:ptCount val="36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0.33333333333333331</c:v>
                </c:pt>
                <c:pt idx="57">
                  <c:v>0</c:v>
                </c:pt>
                <c:pt idx="58">
                  <c:v>0.33333333333333331</c:v>
                </c:pt>
                <c:pt idx="59">
                  <c:v>0.33333333333333331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0.33333333333333331</c:v>
                </c:pt>
                <c:pt idx="71">
                  <c:v>0</c:v>
                </c:pt>
                <c:pt idx="72">
                  <c:v>0.33333333333333331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0.33333333333333331</c:v>
                </c:pt>
                <c:pt idx="83">
                  <c:v>0</c:v>
                </c:pt>
                <c:pt idx="84">
                  <c:v>0</c:v>
                </c:pt>
                <c:pt idx="85">
                  <c:v>0.33333333333333331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0.33333333333333331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0.33333333333333331</c:v>
                </c:pt>
                <c:pt idx="111">
                  <c:v>0.33333333333333331</c:v>
                </c:pt>
                <c:pt idx="112">
                  <c:v>0</c:v>
                </c:pt>
                <c:pt idx="113">
                  <c:v>0.33333333333333331</c:v>
                </c:pt>
                <c:pt idx="114">
                  <c:v>0.66666666666666663</c:v>
                </c:pt>
                <c:pt idx="115">
                  <c:v>0</c:v>
                </c:pt>
                <c:pt idx="116">
                  <c:v>0</c:v>
                </c:pt>
                <c:pt idx="117">
                  <c:v>0.33333333333333331</c:v>
                </c:pt>
                <c:pt idx="118">
                  <c:v>0.33333333333333331</c:v>
                </c:pt>
                <c:pt idx="119">
                  <c:v>0.16666666666666666</c:v>
                </c:pt>
                <c:pt idx="120">
                  <c:v>0.16666666666666666</c:v>
                </c:pt>
                <c:pt idx="121">
                  <c:v>0.16666666666666666</c:v>
                </c:pt>
                <c:pt idx="122">
                  <c:v>0</c:v>
                </c:pt>
                <c:pt idx="123">
                  <c:v>0</c:v>
                </c:pt>
                <c:pt idx="124">
                  <c:v>0.66666666666666663</c:v>
                </c:pt>
                <c:pt idx="125">
                  <c:v>0.33333333333333331</c:v>
                </c:pt>
                <c:pt idx="126">
                  <c:v>0.16666666666666666</c:v>
                </c:pt>
                <c:pt idx="127">
                  <c:v>0.5</c:v>
                </c:pt>
                <c:pt idx="128">
                  <c:v>1</c:v>
                </c:pt>
                <c:pt idx="129">
                  <c:v>0</c:v>
                </c:pt>
                <c:pt idx="130">
                  <c:v>0</c:v>
                </c:pt>
                <c:pt idx="131">
                  <c:v>0.33333333333333331</c:v>
                </c:pt>
                <c:pt idx="132">
                  <c:v>0.33333333333333331</c:v>
                </c:pt>
                <c:pt idx="133">
                  <c:v>0.33333333333333331</c:v>
                </c:pt>
                <c:pt idx="134">
                  <c:v>0.33333333333333331</c:v>
                </c:pt>
                <c:pt idx="135">
                  <c:v>0.33333333333333331</c:v>
                </c:pt>
                <c:pt idx="136">
                  <c:v>0</c:v>
                </c:pt>
                <c:pt idx="137">
                  <c:v>0</c:v>
                </c:pt>
                <c:pt idx="138">
                  <c:v>0.33333333333333331</c:v>
                </c:pt>
                <c:pt idx="139">
                  <c:v>0.33333333333333331</c:v>
                </c:pt>
                <c:pt idx="140">
                  <c:v>0.33333333333333331</c:v>
                </c:pt>
                <c:pt idx="141">
                  <c:v>0.33333333333333331</c:v>
                </c:pt>
                <c:pt idx="142">
                  <c:v>1</c:v>
                </c:pt>
                <c:pt idx="143">
                  <c:v>0.33333333333333331</c:v>
                </c:pt>
                <c:pt idx="144">
                  <c:v>0</c:v>
                </c:pt>
                <c:pt idx="145">
                  <c:v>0.33333333333333331</c:v>
                </c:pt>
                <c:pt idx="146">
                  <c:v>0.33333333333333331</c:v>
                </c:pt>
                <c:pt idx="147">
                  <c:v>0.66666666666666663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0.33333333333333331</c:v>
                </c:pt>
                <c:pt idx="153">
                  <c:v>0.33333333333333331</c:v>
                </c:pt>
                <c:pt idx="154">
                  <c:v>0.5</c:v>
                </c:pt>
                <c:pt idx="155">
                  <c:v>0.5</c:v>
                </c:pt>
                <c:pt idx="156">
                  <c:v>0.66666666666666663</c:v>
                </c:pt>
                <c:pt idx="157">
                  <c:v>0.66666666666666663</c:v>
                </c:pt>
                <c:pt idx="158">
                  <c:v>0.66666666666666663</c:v>
                </c:pt>
                <c:pt idx="159">
                  <c:v>0.33333333333333331</c:v>
                </c:pt>
                <c:pt idx="160">
                  <c:v>0.16666666666666666</c:v>
                </c:pt>
                <c:pt idx="161">
                  <c:v>0.16666666666666666</c:v>
                </c:pt>
                <c:pt idx="162">
                  <c:v>0.16666666666666666</c:v>
                </c:pt>
                <c:pt idx="163">
                  <c:v>0.16666666666666666</c:v>
                </c:pt>
                <c:pt idx="164">
                  <c:v>0.33333333333333331</c:v>
                </c:pt>
                <c:pt idx="165">
                  <c:v>1</c:v>
                </c:pt>
                <c:pt idx="166">
                  <c:v>0.33333333333333331</c:v>
                </c:pt>
                <c:pt idx="167">
                  <c:v>1</c:v>
                </c:pt>
                <c:pt idx="168">
                  <c:v>0.5</c:v>
                </c:pt>
                <c:pt idx="169">
                  <c:v>0.5</c:v>
                </c:pt>
                <c:pt idx="170">
                  <c:v>0</c:v>
                </c:pt>
                <c:pt idx="171">
                  <c:v>0</c:v>
                </c:pt>
                <c:pt idx="172">
                  <c:v>0.33333333333333331</c:v>
                </c:pt>
                <c:pt idx="173">
                  <c:v>0.33333333333333331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0.5</c:v>
                </c:pt>
                <c:pt idx="218">
                  <c:v>0.5</c:v>
                </c:pt>
                <c:pt idx="219">
                  <c:v>0.5</c:v>
                </c:pt>
                <c:pt idx="220">
                  <c:v>1</c:v>
                </c:pt>
                <c:pt idx="221">
                  <c:v>0.16666666666666666</c:v>
                </c:pt>
                <c:pt idx="222">
                  <c:v>0.16666666666666666</c:v>
                </c:pt>
                <c:pt idx="223">
                  <c:v>0.33333333333333331</c:v>
                </c:pt>
                <c:pt idx="224">
                  <c:v>0</c:v>
                </c:pt>
                <c:pt idx="225">
                  <c:v>0</c:v>
                </c:pt>
                <c:pt idx="226">
                  <c:v>0.33333333333333331</c:v>
                </c:pt>
                <c:pt idx="227">
                  <c:v>0.33333333333333331</c:v>
                </c:pt>
                <c:pt idx="228">
                  <c:v>0.5</c:v>
                </c:pt>
                <c:pt idx="229">
                  <c:v>0.16666666666666666</c:v>
                </c:pt>
                <c:pt idx="230">
                  <c:v>0.16666666666666666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0.33333333333333331</c:v>
                </c:pt>
                <c:pt idx="235">
                  <c:v>0.33333333333333331</c:v>
                </c:pt>
                <c:pt idx="236">
                  <c:v>0.33333333333333331</c:v>
                </c:pt>
                <c:pt idx="237">
                  <c:v>0.33333333333333331</c:v>
                </c:pt>
                <c:pt idx="238">
                  <c:v>0.33333333333333331</c:v>
                </c:pt>
                <c:pt idx="239">
                  <c:v>0.16666666666666666</c:v>
                </c:pt>
                <c:pt idx="240">
                  <c:v>0.83333333333333337</c:v>
                </c:pt>
                <c:pt idx="241">
                  <c:v>1.3333333333333333</c:v>
                </c:pt>
                <c:pt idx="242">
                  <c:v>1.6666666666666667</c:v>
                </c:pt>
                <c:pt idx="243">
                  <c:v>1</c:v>
                </c:pt>
                <c:pt idx="244">
                  <c:v>1</c:v>
                </c:pt>
                <c:pt idx="245">
                  <c:v>2</c:v>
                </c:pt>
                <c:pt idx="246">
                  <c:v>1</c:v>
                </c:pt>
                <c:pt idx="247">
                  <c:v>1</c:v>
                </c:pt>
                <c:pt idx="248">
                  <c:v>2</c:v>
                </c:pt>
                <c:pt idx="249">
                  <c:v>2</c:v>
                </c:pt>
                <c:pt idx="250">
                  <c:v>2.1666666666666665</c:v>
                </c:pt>
                <c:pt idx="251">
                  <c:v>2.5</c:v>
                </c:pt>
                <c:pt idx="252">
                  <c:v>5.333333333333333</c:v>
                </c:pt>
                <c:pt idx="253">
                  <c:v>6</c:v>
                </c:pt>
                <c:pt idx="254">
                  <c:v>8.1666666666666661</c:v>
                </c:pt>
                <c:pt idx="255">
                  <c:v>15.333333333333334</c:v>
                </c:pt>
                <c:pt idx="256">
                  <c:v>3.5</c:v>
                </c:pt>
                <c:pt idx="257">
                  <c:v>4</c:v>
                </c:pt>
                <c:pt idx="258">
                  <c:v>3.6666666666666665</c:v>
                </c:pt>
                <c:pt idx="259">
                  <c:v>4.333333333333333</c:v>
                </c:pt>
                <c:pt idx="260">
                  <c:v>3.3333333333333335</c:v>
                </c:pt>
                <c:pt idx="261">
                  <c:v>3</c:v>
                </c:pt>
                <c:pt idx="262">
                  <c:v>1.5</c:v>
                </c:pt>
                <c:pt idx="263">
                  <c:v>1.5</c:v>
                </c:pt>
                <c:pt idx="264">
                  <c:v>2</c:v>
                </c:pt>
                <c:pt idx="265">
                  <c:v>1.6666666666666667</c:v>
                </c:pt>
                <c:pt idx="266">
                  <c:v>2</c:v>
                </c:pt>
                <c:pt idx="267">
                  <c:v>3.3333333333333335</c:v>
                </c:pt>
                <c:pt idx="268">
                  <c:v>2.6666666666666665</c:v>
                </c:pt>
                <c:pt idx="269">
                  <c:v>2</c:v>
                </c:pt>
                <c:pt idx="270">
                  <c:v>2.3333333333333335</c:v>
                </c:pt>
                <c:pt idx="271">
                  <c:v>3.8333333333333335</c:v>
                </c:pt>
                <c:pt idx="272">
                  <c:v>4.5</c:v>
                </c:pt>
                <c:pt idx="273">
                  <c:v>6.666666666666667</c:v>
                </c:pt>
                <c:pt idx="274">
                  <c:v>6.666666666666667</c:v>
                </c:pt>
                <c:pt idx="275">
                  <c:v>10.166666666666666</c:v>
                </c:pt>
                <c:pt idx="276">
                  <c:v>10.166666666666666</c:v>
                </c:pt>
                <c:pt idx="277">
                  <c:v>12</c:v>
                </c:pt>
                <c:pt idx="278">
                  <c:v>10.333333333333334</c:v>
                </c:pt>
                <c:pt idx="279">
                  <c:v>11</c:v>
                </c:pt>
                <c:pt idx="280">
                  <c:v>10</c:v>
                </c:pt>
                <c:pt idx="281">
                  <c:v>10</c:v>
                </c:pt>
                <c:pt idx="282">
                  <c:v>10.666666666666666</c:v>
                </c:pt>
                <c:pt idx="283">
                  <c:v>12.333333333333334</c:v>
                </c:pt>
                <c:pt idx="284">
                  <c:v>13</c:v>
                </c:pt>
                <c:pt idx="285">
                  <c:v>12.666666666666666</c:v>
                </c:pt>
                <c:pt idx="286">
                  <c:v>12</c:v>
                </c:pt>
                <c:pt idx="287">
                  <c:v>16</c:v>
                </c:pt>
                <c:pt idx="288">
                  <c:v>14.666666666666666</c:v>
                </c:pt>
                <c:pt idx="289">
                  <c:v>16.166666666666668</c:v>
                </c:pt>
                <c:pt idx="290">
                  <c:v>19.166666666666668</c:v>
                </c:pt>
                <c:pt idx="291">
                  <c:v>20.666666666666668</c:v>
                </c:pt>
                <c:pt idx="292">
                  <c:v>23.166666666666668</c:v>
                </c:pt>
                <c:pt idx="293">
                  <c:v>21.833333333333332</c:v>
                </c:pt>
                <c:pt idx="294">
                  <c:v>23.333333333333332</c:v>
                </c:pt>
                <c:pt idx="295">
                  <c:v>29.666666666666668</c:v>
                </c:pt>
                <c:pt idx="296">
                  <c:v>33.166666666666664</c:v>
                </c:pt>
                <c:pt idx="297">
                  <c:v>26.833333333333332</c:v>
                </c:pt>
                <c:pt idx="298">
                  <c:v>33</c:v>
                </c:pt>
                <c:pt idx="299">
                  <c:v>29.333333333333332</c:v>
                </c:pt>
                <c:pt idx="300">
                  <c:v>30.666666666666668</c:v>
                </c:pt>
                <c:pt idx="301">
                  <c:v>34.666666666666664</c:v>
                </c:pt>
                <c:pt idx="302">
                  <c:v>30.333333333333332</c:v>
                </c:pt>
                <c:pt idx="303">
                  <c:v>38.166666666666664</c:v>
                </c:pt>
                <c:pt idx="304">
                  <c:v>37.833333333333336</c:v>
                </c:pt>
                <c:pt idx="305">
                  <c:v>36.333333333333336</c:v>
                </c:pt>
                <c:pt idx="306">
                  <c:v>40.333333333333336</c:v>
                </c:pt>
                <c:pt idx="307">
                  <c:v>42</c:v>
                </c:pt>
                <c:pt idx="308">
                  <c:v>49</c:v>
                </c:pt>
                <c:pt idx="309">
                  <c:v>35</c:v>
                </c:pt>
                <c:pt idx="310">
                  <c:v>37.333333333333336</c:v>
                </c:pt>
                <c:pt idx="311">
                  <c:v>38</c:v>
                </c:pt>
                <c:pt idx="312">
                  <c:v>35.666666666666664</c:v>
                </c:pt>
                <c:pt idx="313">
                  <c:v>37.833333333333336</c:v>
                </c:pt>
                <c:pt idx="314">
                  <c:v>38.5</c:v>
                </c:pt>
                <c:pt idx="315">
                  <c:v>38.333333333333336</c:v>
                </c:pt>
                <c:pt idx="316">
                  <c:v>36.666666666666664</c:v>
                </c:pt>
                <c:pt idx="317">
                  <c:v>40.666666666666664</c:v>
                </c:pt>
                <c:pt idx="318">
                  <c:v>36.166666666666664</c:v>
                </c:pt>
                <c:pt idx="319">
                  <c:v>38.5</c:v>
                </c:pt>
                <c:pt idx="320">
                  <c:v>37.666666666666664</c:v>
                </c:pt>
                <c:pt idx="321">
                  <c:v>39.333333333333336</c:v>
                </c:pt>
                <c:pt idx="322">
                  <c:v>34.333333333333336</c:v>
                </c:pt>
                <c:pt idx="323">
                  <c:v>32.333333333333336</c:v>
                </c:pt>
                <c:pt idx="324">
                  <c:v>28.166666666666668</c:v>
                </c:pt>
                <c:pt idx="325">
                  <c:v>25.5</c:v>
                </c:pt>
                <c:pt idx="326">
                  <c:v>24.666666666666668</c:v>
                </c:pt>
                <c:pt idx="327">
                  <c:v>21.5</c:v>
                </c:pt>
                <c:pt idx="328">
                  <c:v>20.5</c:v>
                </c:pt>
                <c:pt idx="329">
                  <c:v>16.5</c:v>
                </c:pt>
                <c:pt idx="330">
                  <c:v>14.666666666666666</c:v>
                </c:pt>
                <c:pt idx="331">
                  <c:v>8.1666666666666661</c:v>
                </c:pt>
                <c:pt idx="332">
                  <c:v>7.166666666666667</c:v>
                </c:pt>
                <c:pt idx="333">
                  <c:v>4.166666666666667</c:v>
                </c:pt>
                <c:pt idx="334">
                  <c:v>2.6666666666666665</c:v>
                </c:pt>
                <c:pt idx="335">
                  <c:v>2</c:v>
                </c:pt>
                <c:pt idx="336">
                  <c:v>0</c:v>
                </c:pt>
                <c:pt idx="337">
                  <c:v>1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'NEW Abundance Starting July'!$AV$1</c:f>
              <c:strCache>
                <c:ptCount val="1"/>
                <c:pt idx="0">
                  <c:v>ZCA 2018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val>
            <c:numRef>
              <c:f>'NEW Abundance Starting July'!$AV$2:$AV$371</c:f>
              <c:numCache>
                <c:formatCode>General</c:formatCode>
                <c:ptCount val="370"/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0.5</c:v>
                </c:pt>
                <c:pt idx="190">
                  <c:v>0.5</c:v>
                </c:pt>
                <c:pt idx="191">
                  <c:v>1</c:v>
                </c:pt>
                <c:pt idx="192">
                  <c:v>1</c:v>
                </c:pt>
                <c:pt idx="193">
                  <c:v>1</c:v>
                </c:pt>
                <c:pt idx="194">
                  <c:v>1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1</c:v>
                </c:pt>
                <c:pt idx="206">
                  <c:v>0</c:v>
                </c:pt>
                <c:pt idx="207">
                  <c:v>1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1</c:v>
                </c:pt>
                <c:pt idx="252">
                  <c:v>0.5</c:v>
                </c:pt>
                <c:pt idx="253">
                  <c:v>0.5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1</c:v>
                </c:pt>
                <c:pt idx="259">
                  <c:v>1</c:v>
                </c:pt>
                <c:pt idx="260">
                  <c:v>1</c:v>
                </c:pt>
                <c:pt idx="261">
                  <c:v>1</c:v>
                </c:pt>
                <c:pt idx="262">
                  <c:v>0</c:v>
                </c:pt>
                <c:pt idx="263">
                  <c:v>0</c:v>
                </c:pt>
                <c:pt idx="264">
                  <c:v>1</c:v>
                </c:pt>
                <c:pt idx="265">
                  <c:v>0</c:v>
                </c:pt>
                <c:pt idx="266">
                  <c:v>1</c:v>
                </c:pt>
                <c:pt idx="267">
                  <c:v>1</c:v>
                </c:pt>
                <c:pt idx="268">
                  <c:v>2</c:v>
                </c:pt>
                <c:pt idx="269">
                  <c:v>1</c:v>
                </c:pt>
                <c:pt idx="270">
                  <c:v>1</c:v>
                </c:pt>
                <c:pt idx="271">
                  <c:v>1</c:v>
                </c:pt>
                <c:pt idx="272">
                  <c:v>1.5</c:v>
                </c:pt>
                <c:pt idx="273">
                  <c:v>1.5</c:v>
                </c:pt>
                <c:pt idx="274">
                  <c:v>2</c:v>
                </c:pt>
                <c:pt idx="275">
                  <c:v>3</c:v>
                </c:pt>
                <c:pt idx="276">
                  <c:v>2</c:v>
                </c:pt>
                <c:pt idx="277">
                  <c:v>1</c:v>
                </c:pt>
                <c:pt idx="278">
                  <c:v>0</c:v>
                </c:pt>
                <c:pt idx="279">
                  <c:v>1.5</c:v>
                </c:pt>
                <c:pt idx="280">
                  <c:v>1.5</c:v>
                </c:pt>
                <c:pt idx="281">
                  <c:v>3</c:v>
                </c:pt>
                <c:pt idx="282">
                  <c:v>2</c:v>
                </c:pt>
                <c:pt idx="283">
                  <c:v>0</c:v>
                </c:pt>
                <c:pt idx="284">
                  <c:v>1</c:v>
                </c:pt>
                <c:pt idx="285">
                  <c:v>2</c:v>
                </c:pt>
                <c:pt idx="286">
                  <c:v>1</c:v>
                </c:pt>
                <c:pt idx="287">
                  <c:v>1</c:v>
                </c:pt>
                <c:pt idx="288">
                  <c:v>5</c:v>
                </c:pt>
                <c:pt idx="289">
                  <c:v>4</c:v>
                </c:pt>
                <c:pt idx="290">
                  <c:v>9</c:v>
                </c:pt>
                <c:pt idx="291">
                  <c:v>8</c:v>
                </c:pt>
                <c:pt idx="292">
                  <c:v>4</c:v>
                </c:pt>
                <c:pt idx="293">
                  <c:v>3.5</c:v>
                </c:pt>
                <c:pt idx="294">
                  <c:v>3.5</c:v>
                </c:pt>
                <c:pt idx="295">
                  <c:v>4</c:v>
                </c:pt>
                <c:pt idx="296">
                  <c:v>7</c:v>
                </c:pt>
                <c:pt idx="297">
                  <c:v>8</c:v>
                </c:pt>
                <c:pt idx="298">
                  <c:v>5</c:v>
                </c:pt>
                <c:pt idx="299">
                  <c:v>8</c:v>
                </c:pt>
                <c:pt idx="300">
                  <c:v>12</c:v>
                </c:pt>
                <c:pt idx="301">
                  <c:v>12</c:v>
                </c:pt>
                <c:pt idx="302">
                  <c:v>16</c:v>
                </c:pt>
                <c:pt idx="303">
                  <c:v>7</c:v>
                </c:pt>
                <c:pt idx="304">
                  <c:v>10</c:v>
                </c:pt>
                <c:pt idx="305">
                  <c:v>9</c:v>
                </c:pt>
                <c:pt idx="306">
                  <c:v>8</c:v>
                </c:pt>
                <c:pt idx="307">
                  <c:v>11</c:v>
                </c:pt>
                <c:pt idx="308">
                  <c:v>11</c:v>
                </c:pt>
                <c:pt idx="309">
                  <c:v>14</c:v>
                </c:pt>
                <c:pt idx="310">
                  <c:v>11</c:v>
                </c:pt>
                <c:pt idx="311">
                  <c:v>14</c:v>
                </c:pt>
                <c:pt idx="312">
                  <c:v>4</c:v>
                </c:pt>
                <c:pt idx="313">
                  <c:v>7</c:v>
                </c:pt>
                <c:pt idx="314">
                  <c:v>6.5</c:v>
                </c:pt>
                <c:pt idx="315">
                  <c:v>6.5</c:v>
                </c:pt>
                <c:pt idx="316">
                  <c:v>6</c:v>
                </c:pt>
                <c:pt idx="317">
                  <c:v>7</c:v>
                </c:pt>
                <c:pt idx="318">
                  <c:v>6</c:v>
                </c:pt>
                <c:pt idx="319">
                  <c:v>9</c:v>
                </c:pt>
                <c:pt idx="320">
                  <c:v>11</c:v>
                </c:pt>
                <c:pt idx="321">
                  <c:v>10</c:v>
                </c:pt>
                <c:pt idx="322">
                  <c:v>10</c:v>
                </c:pt>
                <c:pt idx="323">
                  <c:v>9</c:v>
                </c:pt>
                <c:pt idx="324">
                  <c:v>11</c:v>
                </c:pt>
                <c:pt idx="325">
                  <c:v>8</c:v>
                </c:pt>
                <c:pt idx="326">
                  <c:v>12</c:v>
                </c:pt>
                <c:pt idx="329">
                  <c:v>3.9412465816465607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4717944"/>
        <c:axId val="53471167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'NEW Abundance Starting July'!$AJ$1</c15:sqref>
                        </c15:formulaRef>
                      </c:ext>
                    </c:extLst>
                    <c:strCache>
                      <c:ptCount val="1"/>
                      <c:pt idx="0">
                        <c:v>ZCA 2015</c:v>
                      </c:pt>
                    </c:strCache>
                  </c:strRef>
                </c:tx>
                <c:spPr>
                  <a:ln w="12700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  <a:effectLst/>
                </c:spPr>
                <c:marker>
                  <c:symbol val="star"/>
                  <c:size val="5"/>
                  <c:spPr>
                    <a:noFill/>
                    <a:ln w="9525">
                      <a:solidFill>
                        <a:schemeClr val="bg1">
                          <a:lumMod val="75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'NEW Abundance Starting July'!$A$2:$A$367</c15:sqref>
                        </c15:formulaRef>
                      </c:ext>
                    </c:extLst>
                    <c:numCache>
                      <c:formatCode>m/d</c:formatCode>
                      <c:ptCount val="366"/>
                      <c:pt idx="0">
                        <c:v>42917</c:v>
                      </c:pt>
                      <c:pt idx="1">
                        <c:v>42918</c:v>
                      </c:pt>
                      <c:pt idx="2">
                        <c:v>42919</c:v>
                      </c:pt>
                      <c:pt idx="3">
                        <c:v>42920</c:v>
                      </c:pt>
                      <c:pt idx="4">
                        <c:v>42921</c:v>
                      </c:pt>
                      <c:pt idx="5">
                        <c:v>42922</c:v>
                      </c:pt>
                      <c:pt idx="6">
                        <c:v>42923</c:v>
                      </c:pt>
                      <c:pt idx="7">
                        <c:v>42924</c:v>
                      </c:pt>
                      <c:pt idx="8">
                        <c:v>42925</c:v>
                      </c:pt>
                      <c:pt idx="9">
                        <c:v>42926</c:v>
                      </c:pt>
                      <c:pt idx="10">
                        <c:v>42927</c:v>
                      </c:pt>
                      <c:pt idx="11">
                        <c:v>42928</c:v>
                      </c:pt>
                      <c:pt idx="12">
                        <c:v>42929</c:v>
                      </c:pt>
                      <c:pt idx="13">
                        <c:v>42930</c:v>
                      </c:pt>
                      <c:pt idx="14">
                        <c:v>42931</c:v>
                      </c:pt>
                      <c:pt idx="15">
                        <c:v>42932</c:v>
                      </c:pt>
                      <c:pt idx="16">
                        <c:v>42933</c:v>
                      </c:pt>
                      <c:pt idx="17">
                        <c:v>42934</c:v>
                      </c:pt>
                      <c:pt idx="18">
                        <c:v>42935</c:v>
                      </c:pt>
                      <c:pt idx="19">
                        <c:v>42936</c:v>
                      </c:pt>
                      <c:pt idx="20">
                        <c:v>42937</c:v>
                      </c:pt>
                      <c:pt idx="21">
                        <c:v>42938</c:v>
                      </c:pt>
                      <c:pt idx="22">
                        <c:v>42939</c:v>
                      </c:pt>
                      <c:pt idx="23">
                        <c:v>42940</c:v>
                      </c:pt>
                      <c:pt idx="24">
                        <c:v>42941</c:v>
                      </c:pt>
                      <c:pt idx="25">
                        <c:v>42942</c:v>
                      </c:pt>
                      <c:pt idx="26">
                        <c:v>42943</c:v>
                      </c:pt>
                      <c:pt idx="27">
                        <c:v>42944</c:v>
                      </c:pt>
                      <c:pt idx="28">
                        <c:v>42945</c:v>
                      </c:pt>
                      <c:pt idx="29">
                        <c:v>42946</c:v>
                      </c:pt>
                      <c:pt idx="30">
                        <c:v>42947</c:v>
                      </c:pt>
                      <c:pt idx="31">
                        <c:v>42948</c:v>
                      </c:pt>
                      <c:pt idx="32">
                        <c:v>42949</c:v>
                      </c:pt>
                      <c:pt idx="33">
                        <c:v>42950</c:v>
                      </c:pt>
                      <c:pt idx="34">
                        <c:v>42951</c:v>
                      </c:pt>
                      <c:pt idx="35">
                        <c:v>42952</c:v>
                      </c:pt>
                      <c:pt idx="36">
                        <c:v>42953</c:v>
                      </c:pt>
                      <c:pt idx="37">
                        <c:v>42954</c:v>
                      </c:pt>
                      <c:pt idx="38">
                        <c:v>42955</c:v>
                      </c:pt>
                      <c:pt idx="39">
                        <c:v>42956</c:v>
                      </c:pt>
                      <c:pt idx="40">
                        <c:v>42957</c:v>
                      </c:pt>
                      <c:pt idx="41">
                        <c:v>42958</c:v>
                      </c:pt>
                      <c:pt idx="42">
                        <c:v>42959</c:v>
                      </c:pt>
                      <c:pt idx="43">
                        <c:v>42960</c:v>
                      </c:pt>
                      <c:pt idx="44">
                        <c:v>42961</c:v>
                      </c:pt>
                      <c:pt idx="45">
                        <c:v>42962</c:v>
                      </c:pt>
                      <c:pt idx="46">
                        <c:v>42963</c:v>
                      </c:pt>
                      <c:pt idx="47">
                        <c:v>42964</c:v>
                      </c:pt>
                      <c:pt idx="48">
                        <c:v>42965</c:v>
                      </c:pt>
                      <c:pt idx="49">
                        <c:v>42966</c:v>
                      </c:pt>
                      <c:pt idx="50">
                        <c:v>42967</c:v>
                      </c:pt>
                      <c:pt idx="51">
                        <c:v>42968</c:v>
                      </c:pt>
                      <c:pt idx="52">
                        <c:v>42969</c:v>
                      </c:pt>
                      <c:pt idx="53">
                        <c:v>42970</c:v>
                      </c:pt>
                      <c:pt idx="54">
                        <c:v>42971</c:v>
                      </c:pt>
                      <c:pt idx="55">
                        <c:v>42972</c:v>
                      </c:pt>
                      <c:pt idx="56">
                        <c:v>42973</c:v>
                      </c:pt>
                      <c:pt idx="57">
                        <c:v>42974</c:v>
                      </c:pt>
                      <c:pt idx="58">
                        <c:v>42975</c:v>
                      </c:pt>
                      <c:pt idx="59">
                        <c:v>42976</c:v>
                      </c:pt>
                      <c:pt idx="60">
                        <c:v>42977</c:v>
                      </c:pt>
                      <c:pt idx="61">
                        <c:v>42978</c:v>
                      </c:pt>
                      <c:pt idx="62">
                        <c:v>42979</c:v>
                      </c:pt>
                      <c:pt idx="63">
                        <c:v>42980</c:v>
                      </c:pt>
                      <c:pt idx="64">
                        <c:v>42981</c:v>
                      </c:pt>
                      <c:pt idx="65">
                        <c:v>42982</c:v>
                      </c:pt>
                      <c:pt idx="66">
                        <c:v>42983</c:v>
                      </c:pt>
                      <c:pt idx="67">
                        <c:v>42984</c:v>
                      </c:pt>
                      <c:pt idx="68">
                        <c:v>42985</c:v>
                      </c:pt>
                      <c:pt idx="69">
                        <c:v>42986</c:v>
                      </c:pt>
                      <c:pt idx="70">
                        <c:v>42987</c:v>
                      </c:pt>
                      <c:pt idx="71">
                        <c:v>42988</c:v>
                      </c:pt>
                      <c:pt idx="72">
                        <c:v>42989</c:v>
                      </c:pt>
                      <c:pt idx="73">
                        <c:v>42990</c:v>
                      </c:pt>
                      <c:pt idx="74">
                        <c:v>42991</c:v>
                      </c:pt>
                      <c:pt idx="75">
                        <c:v>42992</c:v>
                      </c:pt>
                      <c:pt idx="76">
                        <c:v>42993</c:v>
                      </c:pt>
                      <c:pt idx="77">
                        <c:v>42994</c:v>
                      </c:pt>
                      <c:pt idx="78">
                        <c:v>42995</c:v>
                      </c:pt>
                      <c:pt idx="79">
                        <c:v>42996</c:v>
                      </c:pt>
                      <c:pt idx="80">
                        <c:v>42997</c:v>
                      </c:pt>
                      <c:pt idx="81">
                        <c:v>42998</c:v>
                      </c:pt>
                      <c:pt idx="82">
                        <c:v>42999</c:v>
                      </c:pt>
                      <c:pt idx="83">
                        <c:v>43000</c:v>
                      </c:pt>
                      <c:pt idx="84">
                        <c:v>43001</c:v>
                      </c:pt>
                      <c:pt idx="85">
                        <c:v>43002</c:v>
                      </c:pt>
                      <c:pt idx="86">
                        <c:v>43003</c:v>
                      </c:pt>
                      <c:pt idx="87">
                        <c:v>43004</c:v>
                      </c:pt>
                      <c:pt idx="88">
                        <c:v>43005</c:v>
                      </c:pt>
                      <c:pt idx="89">
                        <c:v>43006</c:v>
                      </c:pt>
                      <c:pt idx="90">
                        <c:v>43007</c:v>
                      </c:pt>
                      <c:pt idx="91">
                        <c:v>43008</c:v>
                      </c:pt>
                      <c:pt idx="92">
                        <c:v>43009</c:v>
                      </c:pt>
                      <c:pt idx="93">
                        <c:v>43010</c:v>
                      </c:pt>
                      <c:pt idx="94">
                        <c:v>43011</c:v>
                      </c:pt>
                      <c:pt idx="95">
                        <c:v>43012</c:v>
                      </c:pt>
                      <c:pt idx="96">
                        <c:v>43013</c:v>
                      </c:pt>
                      <c:pt idx="97">
                        <c:v>43014</c:v>
                      </c:pt>
                      <c:pt idx="98">
                        <c:v>43015</c:v>
                      </c:pt>
                      <c:pt idx="99">
                        <c:v>43016</c:v>
                      </c:pt>
                      <c:pt idx="100">
                        <c:v>43017</c:v>
                      </c:pt>
                      <c:pt idx="101">
                        <c:v>43018</c:v>
                      </c:pt>
                      <c:pt idx="102">
                        <c:v>43019</c:v>
                      </c:pt>
                      <c:pt idx="103">
                        <c:v>43020</c:v>
                      </c:pt>
                      <c:pt idx="104">
                        <c:v>43021</c:v>
                      </c:pt>
                      <c:pt idx="105">
                        <c:v>43022</c:v>
                      </c:pt>
                      <c:pt idx="106">
                        <c:v>43023</c:v>
                      </c:pt>
                      <c:pt idx="107">
                        <c:v>43024</c:v>
                      </c:pt>
                      <c:pt idx="108">
                        <c:v>43025</c:v>
                      </c:pt>
                      <c:pt idx="109">
                        <c:v>43026</c:v>
                      </c:pt>
                      <c:pt idx="110">
                        <c:v>43027</c:v>
                      </c:pt>
                      <c:pt idx="111">
                        <c:v>43028</c:v>
                      </c:pt>
                      <c:pt idx="112">
                        <c:v>43029</c:v>
                      </c:pt>
                      <c:pt idx="113">
                        <c:v>43030</c:v>
                      </c:pt>
                      <c:pt idx="114">
                        <c:v>43031</c:v>
                      </c:pt>
                      <c:pt idx="115">
                        <c:v>43032</c:v>
                      </c:pt>
                      <c:pt idx="116">
                        <c:v>43033</c:v>
                      </c:pt>
                      <c:pt idx="117">
                        <c:v>43034</c:v>
                      </c:pt>
                      <c:pt idx="118">
                        <c:v>43035</c:v>
                      </c:pt>
                      <c:pt idx="119">
                        <c:v>43036</c:v>
                      </c:pt>
                      <c:pt idx="120">
                        <c:v>43037</c:v>
                      </c:pt>
                      <c:pt idx="121">
                        <c:v>43038</c:v>
                      </c:pt>
                      <c:pt idx="122">
                        <c:v>43039</c:v>
                      </c:pt>
                      <c:pt idx="123">
                        <c:v>43040</c:v>
                      </c:pt>
                      <c:pt idx="124">
                        <c:v>43041</c:v>
                      </c:pt>
                      <c:pt idx="125">
                        <c:v>43042</c:v>
                      </c:pt>
                      <c:pt idx="126">
                        <c:v>43043</c:v>
                      </c:pt>
                      <c:pt idx="127">
                        <c:v>43044</c:v>
                      </c:pt>
                      <c:pt idx="128">
                        <c:v>43045</c:v>
                      </c:pt>
                      <c:pt idx="129">
                        <c:v>43046</c:v>
                      </c:pt>
                      <c:pt idx="130">
                        <c:v>43047</c:v>
                      </c:pt>
                      <c:pt idx="131">
                        <c:v>43048</c:v>
                      </c:pt>
                      <c:pt idx="132">
                        <c:v>43049</c:v>
                      </c:pt>
                      <c:pt idx="133">
                        <c:v>43050</c:v>
                      </c:pt>
                      <c:pt idx="134">
                        <c:v>43051</c:v>
                      </c:pt>
                      <c:pt idx="135">
                        <c:v>43052</c:v>
                      </c:pt>
                      <c:pt idx="136">
                        <c:v>43053</c:v>
                      </c:pt>
                      <c:pt idx="137">
                        <c:v>43054</c:v>
                      </c:pt>
                      <c:pt idx="138">
                        <c:v>43055</c:v>
                      </c:pt>
                      <c:pt idx="139">
                        <c:v>43056</c:v>
                      </c:pt>
                      <c:pt idx="140">
                        <c:v>43057</c:v>
                      </c:pt>
                      <c:pt idx="141">
                        <c:v>43058</c:v>
                      </c:pt>
                      <c:pt idx="142">
                        <c:v>43059</c:v>
                      </c:pt>
                      <c:pt idx="143">
                        <c:v>43060</c:v>
                      </c:pt>
                      <c:pt idx="144">
                        <c:v>43061</c:v>
                      </c:pt>
                      <c:pt idx="145">
                        <c:v>43062</c:v>
                      </c:pt>
                      <c:pt idx="146">
                        <c:v>43063</c:v>
                      </c:pt>
                      <c:pt idx="147">
                        <c:v>43064</c:v>
                      </c:pt>
                      <c:pt idx="148">
                        <c:v>43065</c:v>
                      </c:pt>
                      <c:pt idx="149">
                        <c:v>43066</c:v>
                      </c:pt>
                      <c:pt idx="150">
                        <c:v>43067</c:v>
                      </c:pt>
                      <c:pt idx="151">
                        <c:v>43068</c:v>
                      </c:pt>
                      <c:pt idx="152">
                        <c:v>43069</c:v>
                      </c:pt>
                      <c:pt idx="153">
                        <c:v>43070</c:v>
                      </c:pt>
                      <c:pt idx="154">
                        <c:v>43071</c:v>
                      </c:pt>
                      <c:pt idx="155">
                        <c:v>43072</c:v>
                      </c:pt>
                      <c:pt idx="156">
                        <c:v>43073</c:v>
                      </c:pt>
                      <c:pt idx="157">
                        <c:v>43074</c:v>
                      </c:pt>
                      <c:pt idx="158">
                        <c:v>43075</c:v>
                      </c:pt>
                      <c:pt idx="159">
                        <c:v>43076</c:v>
                      </c:pt>
                      <c:pt idx="160">
                        <c:v>43077</c:v>
                      </c:pt>
                      <c:pt idx="161">
                        <c:v>43078</c:v>
                      </c:pt>
                      <c:pt idx="162">
                        <c:v>43079</c:v>
                      </c:pt>
                      <c:pt idx="163">
                        <c:v>43080</c:v>
                      </c:pt>
                      <c:pt idx="164">
                        <c:v>43081</c:v>
                      </c:pt>
                      <c:pt idx="165">
                        <c:v>43082</c:v>
                      </c:pt>
                      <c:pt idx="166">
                        <c:v>43083</c:v>
                      </c:pt>
                      <c:pt idx="167">
                        <c:v>43084</c:v>
                      </c:pt>
                      <c:pt idx="168">
                        <c:v>43085</c:v>
                      </c:pt>
                      <c:pt idx="169">
                        <c:v>43086</c:v>
                      </c:pt>
                      <c:pt idx="170">
                        <c:v>43087</c:v>
                      </c:pt>
                      <c:pt idx="171">
                        <c:v>43088</c:v>
                      </c:pt>
                      <c:pt idx="172">
                        <c:v>43089</c:v>
                      </c:pt>
                      <c:pt idx="173">
                        <c:v>43090</c:v>
                      </c:pt>
                      <c:pt idx="174">
                        <c:v>43091</c:v>
                      </c:pt>
                      <c:pt idx="175">
                        <c:v>43092</c:v>
                      </c:pt>
                      <c:pt idx="176">
                        <c:v>43093</c:v>
                      </c:pt>
                      <c:pt idx="177">
                        <c:v>43094</c:v>
                      </c:pt>
                      <c:pt idx="178">
                        <c:v>43095</c:v>
                      </c:pt>
                      <c:pt idx="179">
                        <c:v>43096</c:v>
                      </c:pt>
                      <c:pt idx="180">
                        <c:v>43097</c:v>
                      </c:pt>
                      <c:pt idx="181">
                        <c:v>43098</c:v>
                      </c:pt>
                      <c:pt idx="182">
                        <c:v>43099</c:v>
                      </c:pt>
                      <c:pt idx="183">
                        <c:v>43100</c:v>
                      </c:pt>
                      <c:pt idx="184">
                        <c:v>42736</c:v>
                      </c:pt>
                      <c:pt idx="185">
                        <c:v>42737</c:v>
                      </c:pt>
                      <c:pt idx="186">
                        <c:v>42738</c:v>
                      </c:pt>
                      <c:pt idx="187">
                        <c:v>42739</c:v>
                      </c:pt>
                      <c:pt idx="188">
                        <c:v>42740</c:v>
                      </c:pt>
                      <c:pt idx="189">
                        <c:v>42741</c:v>
                      </c:pt>
                      <c:pt idx="190">
                        <c:v>42742</c:v>
                      </c:pt>
                      <c:pt idx="191">
                        <c:v>42743</c:v>
                      </c:pt>
                      <c:pt idx="192">
                        <c:v>42744</c:v>
                      </c:pt>
                      <c:pt idx="193">
                        <c:v>42745</c:v>
                      </c:pt>
                      <c:pt idx="194">
                        <c:v>42746</c:v>
                      </c:pt>
                      <c:pt idx="195">
                        <c:v>42747</c:v>
                      </c:pt>
                      <c:pt idx="196">
                        <c:v>42748</c:v>
                      </c:pt>
                      <c:pt idx="197">
                        <c:v>42749</c:v>
                      </c:pt>
                      <c:pt idx="198">
                        <c:v>42750</c:v>
                      </c:pt>
                      <c:pt idx="199">
                        <c:v>42751</c:v>
                      </c:pt>
                      <c:pt idx="200">
                        <c:v>42752</c:v>
                      </c:pt>
                      <c:pt idx="201">
                        <c:v>42753</c:v>
                      </c:pt>
                      <c:pt idx="202">
                        <c:v>42754</c:v>
                      </c:pt>
                      <c:pt idx="203">
                        <c:v>42755</c:v>
                      </c:pt>
                      <c:pt idx="204">
                        <c:v>42756</c:v>
                      </c:pt>
                      <c:pt idx="205">
                        <c:v>42757</c:v>
                      </c:pt>
                      <c:pt idx="206">
                        <c:v>42758</c:v>
                      </c:pt>
                      <c:pt idx="207">
                        <c:v>42759</c:v>
                      </c:pt>
                      <c:pt idx="208">
                        <c:v>42760</c:v>
                      </c:pt>
                      <c:pt idx="209">
                        <c:v>42761</c:v>
                      </c:pt>
                      <c:pt idx="210">
                        <c:v>42762</c:v>
                      </c:pt>
                      <c:pt idx="211">
                        <c:v>42763</c:v>
                      </c:pt>
                      <c:pt idx="212">
                        <c:v>42764</c:v>
                      </c:pt>
                      <c:pt idx="213">
                        <c:v>42765</c:v>
                      </c:pt>
                      <c:pt idx="214">
                        <c:v>42766</c:v>
                      </c:pt>
                      <c:pt idx="215">
                        <c:v>42767</c:v>
                      </c:pt>
                      <c:pt idx="216">
                        <c:v>42768</c:v>
                      </c:pt>
                      <c:pt idx="217">
                        <c:v>42769</c:v>
                      </c:pt>
                      <c:pt idx="218">
                        <c:v>42770</c:v>
                      </c:pt>
                      <c:pt idx="219">
                        <c:v>42771</c:v>
                      </c:pt>
                      <c:pt idx="220">
                        <c:v>42772</c:v>
                      </c:pt>
                      <c:pt idx="221">
                        <c:v>42773</c:v>
                      </c:pt>
                      <c:pt idx="222">
                        <c:v>42774</c:v>
                      </c:pt>
                      <c:pt idx="223">
                        <c:v>42775</c:v>
                      </c:pt>
                      <c:pt idx="224">
                        <c:v>42776</c:v>
                      </c:pt>
                      <c:pt idx="225">
                        <c:v>42777</c:v>
                      </c:pt>
                      <c:pt idx="226">
                        <c:v>42778</c:v>
                      </c:pt>
                      <c:pt idx="227">
                        <c:v>42779</c:v>
                      </c:pt>
                      <c:pt idx="228">
                        <c:v>42780</c:v>
                      </c:pt>
                      <c:pt idx="229">
                        <c:v>42781</c:v>
                      </c:pt>
                      <c:pt idx="230">
                        <c:v>42782</c:v>
                      </c:pt>
                      <c:pt idx="231">
                        <c:v>42783</c:v>
                      </c:pt>
                      <c:pt idx="232">
                        <c:v>42784</c:v>
                      </c:pt>
                      <c:pt idx="233">
                        <c:v>42785</c:v>
                      </c:pt>
                      <c:pt idx="234">
                        <c:v>42786</c:v>
                      </c:pt>
                      <c:pt idx="235">
                        <c:v>42787</c:v>
                      </c:pt>
                      <c:pt idx="236">
                        <c:v>42788</c:v>
                      </c:pt>
                      <c:pt idx="237">
                        <c:v>42789</c:v>
                      </c:pt>
                      <c:pt idx="238">
                        <c:v>42790</c:v>
                      </c:pt>
                      <c:pt idx="239">
                        <c:v>42791</c:v>
                      </c:pt>
                      <c:pt idx="240">
                        <c:v>42792</c:v>
                      </c:pt>
                      <c:pt idx="241">
                        <c:v>42793</c:v>
                      </c:pt>
                      <c:pt idx="242">
                        <c:v>42794</c:v>
                      </c:pt>
                      <c:pt idx="244">
                        <c:v>42795</c:v>
                      </c:pt>
                      <c:pt idx="245">
                        <c:v>42796</c:v>
                      </c:pt>
                      <c:pt idx="246">
                        <c:v>42797</c:v>
                      </c:pt>
                      <c:pt idx="247">
                        <c:v>42798</c:v>
                      </c:pt>
                      <c:pt idx="248">
                        <c:v>42799</c:v>
                      </c:pt>
                      <c:pt idx="249">
                        <c:v>42800</c:v>
                      </c:pt>
                      <c:pt idx="250">
                        <c:v>42801</c:v>
                      </c:pt>
                      <c:pt idx="251">
                        <c:v>42802</c:v>
                      </c:pt>
                      <c:pt idx="252">
                        <c:v>42803</c:v>
                      </c:pt>
                      <c:pt idx="253">
                        <c:v>42804</c:v>
                      </c:pt>
                      <c:pt idx="254">
                        <c:v>42805</c:v>
                      </c:pt>
                      <c:pt idx="255">
                        <c:v>42806</c:v>
                      </c:pt>
                      <c:pt idx="256">
                        <c:v>42807</c:v>
                      </c:pt>
                      <c:pt idx="257">
                        <c:v>42808</c:v>
                      </c:pt>
                      <c:pt idx="258">
                        <c:v>42809</c:v>
                      </c:pt>
                      <c:pt idx="259">
                        <c:v>42810</c:v>
                      </c:pt>
                      <c:pt idx="260">
                        <c:v>42811</c:v>
                      </c:pt>
                      <c:pt idx="261">
                        <c:v>42812</c:v>
                      </c:pt>
                      <c:pt idx="262">
                        <c:v>42813</c:v>
                      </c:pt>
                      <c:pt idx="263">
                        <c:v>42814</c:v>
                      </c:pt>
                      <c:pt idx="264">
                        <c:v>42815</c:v>
                      </c:pt>
                      <c:pt idx="265">
                        <c:v>42816</c:v>
                      </c:pt>
                      <c:pt idx="266">
                        <c:v>42817</c:v>
                      </c:pt>
                      <c:pt idx="267">
                        <c:v>42818</c:v>
                      </c:pt>
                      <c:pt idx="268">
                        <c:v>42819</c:v>
                      </c:pt>
                      <c:pt idx="269">
                        <c:v>42820</c:v>
                      </c:pt>
                      <c:pt idx="270">
                        <c:v>42821</c:v>
                      </c:pt>
                      <c:pt idx="271">
                        <c:v>42822</c:v>
                      </c:pt>
                      <c:pt idx="272">
                        <c:v>42823</c:v>
                      </c:pt>
                      <c:pt idx="273">
                        <c:v>42824</c:v>
                      </c:pt>
                      <c:pt idx="274">
                        <c:v>42825</c:v>
                      </c:pt>
                      <c:pt idx="275">
                        <c:v>42826</c:v>
                      </c:pt>
                      <c:pt idx="276">
                        <c:v>42827</c:v>
                      </c:pt>
                      <c:pt idx="277">
                        <c:v>42828</c:v>
                      </c:pt>
                      <c:pt idx="278">
                        <c:v>42829</c:v>
                      </c:pt>
                      <c:pt idx="279">
                        <c:v>42830</c:v>
                      </c:pt>
                      <c:pt idx="280">
                        <c:v>42831</c:v>
                      </c:pt>
                      <c:pt idx="281">
                        <c:v>42832</c:v>
                      </c:pt>
                      <c:pt idx="282">
                        <c:v>42833</c:v>
                      </c:pt>
                      <c:pt idx="283">
                        <c:v>42834</c:v>
                      </c:pt>
                      <c:pt idx="284">
                        <c:v>42835</c:v>
                      </c:pt>
                      <c:pt idx="285">
                        <c:v>42836</c:v>
                      </c:pt>
                      <c:pt idx="286">
                        <c:v>42837</c:v>
                      </c:pt>
                      <c:pt idx="287">
                        <c:v>42838</c:v>
                      </c:pt>
                      <c:pt idx="288">
                        <c:v>42839</c:v>
                      </c:pt>
                      <c:pt idx="289">
                        <c:v>42840</c:v>
                      </c:pt>
                      <c:pt idx="290">
                        <c:v>42841</c:v>
                      </c:pt>
                      <c:pt idx="291">
                        <c:v>42842</c:v>
                      </c:pt>
                      <c:pt idx="292">
                        <c:v>42843</c:v>
                      </c:pt>
                      <c:pt idx="293">
                        <c:v>42844</c:v>
                      </c:pt>
                      <c:pt idx="294">
                        <c:v>42845</c:v>
                      </c:pt>
                      <c:pt idx="295">
                        <c:v>42846</c:v>
                      </c:pt>
                      <c:pt idx="296">
                        <c:v>42847</c:v>
                      </c:pt>
                      <c:pt idx="297">
                        <c:v>42848</c:v>
                      </c:pt>
                      <c:pt idx="298">
                        <c:v>42849</c:v>
                      </c:pt>
                      <c:pt idx="299">
                        <c:v>42850</c:v>
                      </c:pt>
                      <c:pt idx="300">
                        <c:v>42851</c:v>
                      </c:pt>
                      <c:pt idx="301">
                        <c:v>42852</c:v>
                      </c:pt>
                      <c:pt idx="302">
                        <c:v>42853</c:v>
                      </c:pt>
                      <c:pt idx="303">
                        <c:v>42854</c:v>
                      </c:pt>
                      <c:pt idx="304">
                        <c:v>42855</c:v>
                      </c:pt>
                      <c:pt idx="305">
                        <c:v>42856</c:v>
                      </c:pt>
                      <c:pt idx="306">
                        <c:v>42857</c:v>
                      </c:pt>
                      <c:pt idx="307">
                        <c:v>42858</c:v>
                      </c:pt>
                      <c:pt idx="308">
                        <c:v>42859</c:v>
                      </c:pt>
                      <c:pt idx="309">
                        <c:v>42860</c:v>
                      </c:pt>
                      <c:pt idx="310">
                        <c:v>42861</c:v>
                      </c:pt>
                      <c:pt idx="311">
                        <c:v>42862</c:v>
                      </c:pt>
                      <c:pt idx="312">
                        <c:v>42863</c:v>
                      </c:pt>
                      <c:pt idx="313">
                        <c:v>42864</c:v>
                      </c:pt>
                      <c:pt idx="314">
                        <c:v>42865</c:v>
                      </c:pt>
                      <c:pt idx="315">
                        <c:v>42866</c:v>
                      </c:pt>
                      <c:pt idx="316">
                        <c:v>42867</c:v>
                      </c:pt>
                      <c:pt idx="317">
                        <c:v>42868</c:v>
                      </c:pt>
                      <c:pt idx="318">
                        <c:v>42869</c:v>
                      </c:pt>
                      <c:pt idx="319">
                        <c:v>42870</c:v>
                      </c:pt>
                      <c:pt idx="320">
                        <c:v>42871</c:v>
                      </c:pt>
                      <c:pt idx="321">
                        <c:v>42872</c:v>
                      </c:pt>
                      <c:pt idx="322">
                        <c:v>42873</c:v>
                      </c:pt>
                      <c:pt idx="323">
                        <c:v>42874</c:v>
                      </c:pt>
                      <c:pt idx="324">
                        <c:v>42875</c:v>
                      </c:pt>
                      <c:pt idx="325">
                        <c:v>42876</c:v>
                      </c:pt>
                      <c:pt idx="326">
                        <c:v>42877</c:v>
                      </c:pt>
                      <c:pt idx="327">
                        <c:v>42878</c:v>
                      </c:pt>
                      <c:pt idx="328">
                        <c:v>42879</c:v>
                      </c:pt>
                      <c:pt idx="329">
                        <c:v>42880</c:v>
                      </c:pt>
                      <c:pt idx="330">
                        <c:v>42881</c:v>
                      </c:pt>
                      <c:pt idx="331">
                        <c:v>42882</c:v>
                      </c:pt>
                      <c:pt idx="332">
                        <c:v>42883</c:v>
                      </c:pt>
                      <c:pt idx="333">
                        <c:v>42884</c:v>
                      </c:pt>
                      <c:pt idx="334">
                        <c:v>42885</c:v>
                      </c:pt>
                      <c:pt idx="335">
                        <c:v>42886</c:v>
                      </c:pt>
                      <c:pt idx="336">
                        <c:v>42887</c:v>
                      </c:pt>
                      <c:pt idx="337">
                        <c:v>42888</c:v>
                      </c:pt>
                      <c:pt idx="338">
                        <c:v>42889</c:v>
                      </c:pt>
                      <c:pt idx="339">
                        <c:v>42890</c:v>
                      </c:pt>
                      <c:pt idx="340">
                        <c:v>42891</c:v>
                      </c:pt>
                      <c:pt idx="341">
                        <c:v>42892</c:v>
                      </c:pt>
                      <c:pt idx="342">
                        <c:v>42893</c:v>
                      </c:pt>
                      <c:pt idx="343">
                        <c:v>42894</c:v>
                      </c:pt>
                      <c:pt idx="344">
                        <c:v>42895</c:v>
                      </c:pt>
                      <c:pt idx="345">
                        <c:v>42896</c:v>
                      </c:pt>
                      <c:pt idx="346">
                        <c:v>42897</c:v>
                      </c:pt>
                      <c:pt idx="347">
                        <c:v>42898</c:v>
                      </c:pt>
                      <c:pt idx="348">
                        <c:v>42899</c:v>
                      </c:pt>
                      <c:pt idx="349">
                        <c:v>42900</c:v>
                      </c:pt>
                      <c:pt idx="350">
                        <c:v>42901</c:v>
                      </c:pt>
                      <c:pt idx="351">
                        <c:v>42902</c:v>
                      </c:pt>
                      <c:pt idx="352">
                        <c:v>42903</c:v>
                      </c:pt>
                      <c:pt idx="353">
                        <c:v>42904</c:v>
                      </c:pt>
                      <c:pt idx="354">
                        <c:v>42905</c:v>
                      </c:pt>
                      <c:pt idx="355">
                        <c:v>42906</c:v>
                      </c:pt>
                      <c:pt idx="356">
                        <c:v>42907</c:v>
                      </c:pt>
                      <c:pt idx="357">
                        <c:v>42908</c:v>
                      </c:pt>
                      <c:pt idx="358">
                        <c:v>42909</c:v>
                      </c:pt>
                      <c:pt idx="359">
                        <c:v>42910</c:v>
                      </c:pt>
                      <c:pt idx="360">
                        <c:v>42911</c:v>
                      </c:pt>
                      <c:pt idx="361">
                        <c:v>42912</c:v>
                      </c:pt>
                      <c:pt idx="362">
                        <c:v>42913</c:v>
                      </c:pt>
                      <c:pt idx="363">
                        <c:v>42914</c:v>
                      </c:pt>
                      <c:pt idx="364">
                        <c:v>42915</c:v>
                      </c:pt>
                      <c:pt idx="365">
                        <c:v>42916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'NEW Abundance Starting July'!$AJ$2:$AJ$367</c15:sqref>
                        </c15:formulaRef>
                      </c:ext>
                    </c:extLst>
                    <c:numCache>
                      <c:formatCode>General</c:formatCode>
                      <c:ptCount val="366"/>
                      <c:pt idx="56">
                        <c:v>1</c:v>
                      </c:pt>
                      <c:pt idx="57">
                        <c:v>0</c:v>
                      </c:pt>
                      <c:pt idx="58">
                        <c:v>1</c:v>
                      </c:pt>
                      <c:pt idx="59">
                        <c:v>1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  <c:pt idx="69">
                        <c:v>0</c:v>
                      </c:pt>
                      <c:pt idx="70">
                        <c:v>1</c:v>
                      </c:pt>
                      <c:pt idx="71">
                        <c:v>0</c:v>
                      </c:pt>
                      <c:pt idx="72">
                        <c:v>1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1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1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</c:v>
                      </c:pt>
                      <c:pt idx="92">
                        <c:v>0</c:v>
                      </c:pt>
                      <c:pt idx="93">
                        <c:v>0</c:v>
                      </c:pt>
                      <c:pt idx="94">
                        <c:v>0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</c:v>
                      </c:pt>
                      <c:pt idx="98">
                        <c:v>0</c:v>
                      </c:pt>
                      <c:pt idx="99">
                        <c:v>0</c:v>
                      </c:pt>
                      <c:pt idx="100">
                        <c:v>0</c:v>
                      </c:pt>
                      <c:pt idx="101">
                        <c:v>0</c:v>
                      </c:pt>
                      <c:pt idx="102">
                        <c:v>0</c:v>
                      </c:pt>
                      <c:pt idx="103">
                        <c:v>0</c:v>
                      </c:pt>
                      <c:pt idx="104">
                        <c:v>0</c:v>
                      </c:pt>
                      <c:pt idx="105">
                        <c:v>1</c:v>
                      </c:pt>
                      <c:pt idx="106">
                        <c:v>0</c:v>
                      </c:pt>
                      <c:pt idx="107">
                        <c:v>0</c:v>
                      </c:pt>
                      <c:pt idx="108">
                        <c:v>0</c:v>
                      </c:pt>
                      <c:pt idx="109">
                        <c:v>0</c:v>
                      </c:pt>
                      <c:pt idx="110">
                        <c:v>0</c:v>
                      </c:pt>
                      <c:pt idx="111">
                        <c:v>1</c:v>
                      </c:pt>
                      <c:pt idx="112">
                        <c:v>0</c:v>
                      </c:pt>
                      <c:pt idx="113">
                        <c:v>1</c:v>
                      </c:pt>
                      <c:pt idx="114">
                        <c:v>2</c:v>
                      </c:pt>
                      <c:pt idx="115">
                        <c:v>0</c:v>
                      </c:pt>
                      <c:pt idx="116">
                        <c:v>0</c:v>
                      </c:pt>
                      <c:pt idx="117">
                        <c:v>1</c:v>
                      </c:pt>
                      <c:pt idx="118">
                        <c:v>0</c:v>
                      </c:pt>
                      <c:pt idx="119">
                        <c:v>0</c:v>
                      </c:pt>
                      <c:pt idx="120">
                        <c:v>0</c:v>
                      </c:pt>
                      <c:pt idx="121">
                        <c:v>0</c:v>
                      </c:pt>
                      <c:pt idx="122">
                        <c:v>0</c:v>
                      </c:pt>
                      <c:pt idx="123">
                        <c:v>0</c:v>
                      </c:pt>
                      <c:pt idx="124">
                        <c:v>0</c:v>
                      </c:pt>
                      <c:pt idx="125">
                        <c:v>0</c:v>
                      </c:pt>
                      <c:pt idx="126">
                        <c:v>0</c:v>
                      </c:pt>
                      <c:pt idx="127">
                        <c:v>1</c:v>
                      </c:pt>
                      <c:pt idx="128">
                        <c:v>3</c:v>
                      </c:pt>
                      <c:pt idx="129">
                        <c:v>0</c:v>
                      </c:pt>
                      <c:pt idx="130">
                        <c:v>0</c:v>
                      </c:pt>
                      <c:pt idx="131">
                        <c:v>0</c:v>
                      </c:pt>
                      <c:pt idx="132">
                        <c:v>0</c:v>
                      </c:pt>
                      <c:pt idx="133">
                        <c:v>0</c:v>
                      </c:pt>
                      <c:pt idx="134">
                        <c:v>0</c:v>
                      </c:pt>
                      <c:pt idx="135">
                        <c:v>0</c:v>
                      </c:pt>
                      <c:pt idx="136">
                        <c:v>0</c:v>
                      </c:pt>
                      <c:pt idx="137">
                        <c:v>0</c:v>
                      </c:pt>
                      <c:pt idx="138">
                        <c:v>0</c:v>
                      </c:pt>
                      <c:pt idx="139">
                        <c:v>0</c:v>
                      </c:pt>
                      <c:pt idx="140">
                        <c:v>0</c:v>
                      </c:pt>
                      <c:pt idx="141">
                        <c:v>0</c:v>
                      </c:pt>
                      <c:pt idx="142">
                        <c:v>2</c:v>
                      </c:pt>
                      <c:pt idx="143">
                        <c:v>0</c:v>
                      </c:pt>
                      <c:pt idx="144">
                        <c:v>0</c:v>
                      </c:pt>
                      <c:pt idx="145">
                        <c:v>1</c:v>
                      </c:pt>
                      <c:pt idx="146">
                        <c:v>1</c:v>
                      </c:pt>
                      <c:pt idx="147">
                        <c:v>2</c:v>
                      </c:pt>
                      <c:pt idx="148">
                        <c:v>0</c:v>
                      </c:pt>
                      <c:pt idx="149">
                        <c:v>0</c:v>
                      </c:pt>
                      <c:pt idx="150">
                        <c:v>0</c:v>
                      </c:pt>
                      <c:pt idx="151">
                        <c:v>0</c:v>
                      </c:pt>
                      <c:pt idx="152">
                        <c:v>1</c:v>
                      </c:pt>
                      <c:pt idx="153">
                        <c:v>0</c:v>
                      </c:pt>
                      <c:pt idx="154">
                        <c:v>0</c:v>
                      </c:pt>
                      <c:pt idx="155">
                        <c:v>0</c:v>
                      </c:pt>
                      <c:pt idx="156">
                        <c:v>0</c:v>
                      </c:pt>
                      <c:pt idx="157">
                        <c:v>0</c:v>
                      </c:pt>
                      <c:pt idx="158">
                        <c:v>0</c:v>
                      </c:pt>
                      <c:pt idx="159">
                        <c:v>0</c:v>
                      </c:pt>
                      <c:pt idx="160">
                        <c:v>0</c:v>
                      </c:pt>
                      <c:pt idx="161">
                        <c:v>0</c:v>
                      </c:pt>
                      <c:pt idx="162">
                        <c:v>0</c:v>
                      </c:pt>
                      <c:pt idx="163">
                        <c:v>0</c:v>
                      </c:pt>
                      <c:pt idx="164">
                        <c:v>0</c:v>
                      </c:pt>
                      <c:pt idx="165">
                        <c:v>0</c:v>
                      </c:pt>
                      <c:pt idx="166">
                        <c:v>0</c:v>
                      </c:pt>
                      <c:pt idx="167">
                        <c:v>0</c:v>
                      </c:pt>
                      <c:pt idx="168">
                        <c:v>0</c:v>
                      </c:pt>
                      <c:pt idx="169">
                        <c:v>0</c:v>
                      </c:pt>
                      <c:pt idx="170">
                        <c:v>0</c:v>
                      </c:pt>
                      <c:pt idx="171">
                        <c:v>0</c:v>
                      </c:pt>
                      <c:pt idx="172">
                        <c:v>0</c:v>
                      </c:pt>
                      <c:pt idx="173">
                        <c:v>0</c:v>
                      </c:pt>
                      <c:pt idx="174">
                        <c:v>0</c:v>
                      </c:pt>
                      <c:pt idx="175">
                        <c:v>0</c:v>
                      </c:pt>
                      <c:pt idx="176">
                        <c:v>0</c:v>
                      </c:pt>
                      <c:pt idx="177">
                        <c:v>0</c:v>
                      </c:pt>
                      <c:pt idx="178">
                        <c:v>0</c:v>
                      </c:pt>
                      <c:pt idx="179">
                        <c:v>0</c:v>
                      </c:pt>
                      <c:pt idx="180">
                        <c:v>0</c:v>
                      </c:pt>
                      <c:pt idx="181">
                        <c:v>0</c:v>
                      </c:pt>
                      <c:pt idx="182">
                        <c:v>0</c:v>
                      </c:pt>
                      <c:pt idx="183">
                        <c:v>0</c:v>
                      </c:pt>
                      <c:pt idx="184">
                        <c:v>0</c:v>
                      </c:pt>
                      <c:pt idx="185">
                        <c:v>0</c:v>
                      </c:pt>
                      <c:pt idx="186">
                        <c:v>0</c:v>
                      </c:pt>
                      <c:pt idx="187">
                        <c:v>0</c:v>
                      </c:pt>
                      <c:pt idx="188">
                        <c:v>0</c:v>
                      </c:pt>
                      <c:pt idx="189">
                        <c:v>0</c:v>
                      </c:pt>
                      <c:pt idx="190">
                        <c:v>0</c:v>
                      </c:pt>
                      <c:pt idx="191">
                        <c:v>0</c:v>
                      </c:pt>
                      <c:pt idx="192">
                        <c:v>0</c:v>
                      </c:pt>
                      <c:pt idx="193">
                        <c:v>0</c:v>
                      </c:pt>
                      <c:pt idx="194">
                        <c:v>0</c:v>
                      </c:pt>
                      <c:pt idx="195">
                        <c:v>0</c:v>
                      </c:pt>
                      <c:pt idx="196">
                        <c:v>0</c:v>
                      </c:pt>
                      <c:pt idx="197">
                        <c:v>0</c:v>
                      </c:pt>
                      <c:pt idx="198">
                        <c:v>0</c:v>
                      </c:pt>
                      <c:pt idx="199">
                        <c:v>0</c:v>
                      </c:pt>
                      <c:pt idx="200">
                        <c:v>0</c:v>
                      </c:pt>
                      <c:pt idx="201">
                        <c:v>0</c:v>
                      </c:pt>
                      <c:pt idx="202">
                        <c:v>0</c:v>
                      </c:pt>
                      <c:pt idx="203">
                        <c:v>0</c:v>
                      </c:pt>
                      <c:pt idx="204">
                        <c:v>0</c:v>
                      </c:pt>
                      <c:pt idx="205">
                        <c:v>0</c:v>
                      </c:pt>
                      <c:pt idx="206">
                        <c:v>0</c:v>
                      </c:pt>
                      <c:pt idx="207">
                        <c:v>0</c:v>
                      </c:pt>
                      <c:pt idx="208">
                        <c:v>0</c:v>
                      </c:pt>
                      <c:pt idx="209">
                        <c:v>0</c:v>
                      </c:pt>
                      <c:pt idx="210">
                        <c:v>0</c:v>
                      </c:pt>
                      <c:pt idx="211">
                        <c:v>0</c:v>
                      </c:pt>
                      <c:pt idx="212">
                        <c:v>0</c:v>
                      </c:pt>
                      <c:pt idx="213">
                        <c:v>0</c:v>
                      </c:pt>
                      <c:pt idx="214">
                        <c:v>0</c:v>
                      </c:pt>
                      <c:pt idx="215">
                        <c:v>0</c:v>
                      </c:pt>
                      <c:pt idx="216">
                        <c:v>0</c:v>
                      </c:pt>
                      <c:pt idx="217">
                        <c:v>0</c:v>
                      </c:pt>
                      <c:pt idx="218">
                        <c:v>0</c:v>
                      </c:pt>
                      <c:pt idx="219">
                        <c:v>0</c:v>
                      </c:pt>
                      <c:pt idx="220">
                        <c:v>0</c:v>
                      </c:pt>
                      <c:pt idx="221">
                        <c:v>0.5</c:v>
                      </c:pt>
                      <c:pt idx="222">
                        <c:v>0.5</c:v>
                      </c:pt>
                      <c:pt idx="223">
                        <c:v>1</c:v>
                      </c:pt>
                      <c:pt idx="224">
                        <c:v>0</c:v>
                      </c:pt>
                      <c:pt idx="225">
                        <c:v>0</c:v>
                      </c:pt>
                      <c:pt idx="226">
                        <c:v>1</c:v>
                      </c:pt>
                      <c:pt idx="227">
                        <c:v>1</c:v>
                      </c:pt>
                      <c:pt idx="228">
                        <c:v>0.5</c:v>
                      </c:pt>
                      <c:pt idx="229">
                        <c:v>0.5</c:v>
                      </c:pt>
                      <c:pt idx="230">
                        <c:v>0.5</c:v>
                      </c:pt>
                      <c:pt idx="231">
                        <c:v>0</c:v>
                      </c:pt>
                      <c:pt idx="232">
                        <c:v>0</c:v>
                      </c:pt>
                      <c:pt idx="233">
                        <c:v>0</c:v>
                      </c:pt>
                      <c:pt idx="234">
                        <c:v>1</c:v>
                      </c:pt>
                      <c:pt idx="235">
                        <c:v>1</c:v>
                      </c:pt>
                      <c:pt idx="236">
                        <c:v>1</c:v>
                      </c:pt>
                      <c:pt idx="237">
                        <c:v>1</c:v>
                      </c:pt>
                      <c:pt idx="238">
                        <c:v>1</c:v>
                      </c:pt>
                      <c:pt idx="239">
                        <c:v>0</c:v>
                      </c:pt>
                      <c:pt idx="240">
                        <c:v>1</c:v>
                      </c:pt>
                      <c:pt idx="241">
                        <c:v>2</c:v>
                      </c:pt>
                      <c:pt idx="242">
                        <c:v>3</c:v>
                      </c:pt>
                      <c:pt idx="244">
                        <c:v>3</c:v>
                      </c:pt>
                      <c:pt idx="245">
                        <c:v>4</c:v>
                      </c:pt>
                      <c:pt idx="246">
                        <c:v>1</c:v>
                      </c:pt>
                      <c:pt idx="247">
                        <c:v>1</c:v>
                      </c:pt>
                      <c:pt idx="248">
                        <c:v>3</c:v>
                      </c:pt>
                      <c:pt idx="249">
                        <c:v>3</c:v>
                      </c:pt>
                      <c:pt idx="250">
                        <c:v>3.5</c:v>
                      </c:pt>
                      <c:pt idx="251">
                        <c:v>3.5</c:v>
                      </c:pt>
                      <c:pt idx="252">
                        <c:v>4</c:v>
                      </c:pt>
                      <c:pt idx="253">
                        <c:v>16</c:v>
                      </c:pt>
                      <c:pt idx="254">
                        <c:v>21</c:v>
                      </c:pt>
                      <c:pt idx="255">
                        <c:v>42</c:v>
                      </c:pt>
                      <c:pt idx="256">
                        <c:v>6</c:v>
                      </c:pt>
                      <c:pt idx="257">
                        <c:v>7</c:v>
                      </c:pt>
                      <c:pt idx="258">
                        <c:v>7</c:v>
                      </c:pt>
                      <c:pt idx="259">
                        <c:v>8</c:v>
                      </c:pt>
                      <c:pt idx="260">
                        <c:v>6</c:v>
                      </c:pt>
                      <c:pt idx="261">
                        <c:v>6</c:v>
                      </c:pt>
                      <c:pt idx="262">
                        <c:v>1</c:v>
                      </c:pt>
                      <c:pt idx="263">
                        <c:v>1</c:v>
                      </c:pt>
                      <c:pt idx="264">
                        <c:v>2</c:v>
                      </c:pt>
                      <c:pt idx="265">
                        <c:v>2</c:v>
                      </c:pt>
                      <c:pt idx="266">
                        <c:v>4</c:v>
                      </c:pt>
                      <c:pt idx="267">
                        <c:v>7</c:v>
                      </c:pt>
                      <c:pt idx="268">
                        <c:v>4</c:v>
                      </c:pt>
                      <c:pt idx="269">
                        <c:v>2</c:v>
                      </c:pt>
                      <c:pt idx="270">
                        <c:v>3</c:v>
                      </c:pt>
                      <c:pt idx="271">
                        <c:v>6.5</c:v>
                      </c:pt>
                      <c:pt idx="272">
                        <c:v>6.5</c:v>
                      </c:pt>
                      <c:pt idx="273">
                        <c:v>10</c:v>
                      </c:pt>
                      <c:pt idx="274">
                        <c:v>13</c:v>
                      </c:pt>
                      <c:pt idx="275">
                        <c:v>20</c:v>
                      </c:pt>
                      <c:pt idx="276">
                        <c:v>20</c:v>
                      </c:pt>
                      <c:pt idx="277">
                        <c:v>25</c:v>
                      </c:pt>
                      <c:pt idx="278">
                        <c:v>20</c:v>
                      </c:pt>
                      <c:pt idx="279">
                        <c:v>20</c:v>
                      </c:pt>
                      <c:pt idx="280">
                        <c:v>15</c:v>
                      </c:pt>
                      <c:pt idx="281">
                        <c:v>16</c:v>
                      </c:pt>
                      <c:pt idx="282">
                        <c:v>11</c:v>
                      </c:pt>
                      <c:pt idx="283">
                        <c:v>16</c:v>
                      </c:pt>
                      <c:pt idx="284">
                        <c:v>18</c:v>
                      </c:pt>
                      <c:pt idx="285">
                        <c:v>17</c:v>
                      </c:pt>
                      <c:pt idx="286">
                        <c:v>17</c:v>
                      </c:pt>
                      <c:pt idx="287">
                        <c:v>16</c:v>
                      </c:pt>
                      <c:pt idx="288">
                        <c:v>21</c:v>
                      </c:pt>
                      <c:pt idx="289">
                        <c:v>22</c:v>
                      </c:pt>
                      <c:pt idx="290">
                        <c:v>27</c:v>
                      </c:pt>
                      <c:pt idx="291">
                        <c:v>30</c:v>
                      </c:pt>
                      <c:pt idx="292">
                        <c:v>31.5</c:v>
                      </c:pt>
                      <c:pt idx="293">
                        <c:v>31.5</c:v>
                      </c:pt>
                      <c:pt idx="294">
                        <c:v>33</c:v>
                      </c:pt>
                      <c:pt idx="295">
                        <c:v>43</c:v>
                      </c:pt>
                      <c:pt idx="296">
                        <c:v>47</c:v>
                      </c:pt>
                      <c:pt idx="297">
                        <c:v>36</c:v>
                      </c:pt>
                      <c:pt idx="298">
                        <c:v>52</c:v>
                      </c:pt>
                      <c:pt idx="299">
                        <c:v>52</c:v>
                      </c:pt>
                      <c:pt idx="300">
                        <c:v>52</c:v>
                      </c:pt>
                      <c:pt idx="301">
                        <c:v>52</c:v>
                      </c:pt>
                      <c:pt idx="302">
                        <c:v>44</c:v>
                      </c:pt>
                      <c:pt idx="303">
                        <c:v>62</c:v>
                      </c:pt>
                      <c:pt idx="304">
                        <c:v>56</c:v>
                      </c:pt>
                      <c:pt idx="305">
                        <c:v>55</c:v>
                      </c:pt>
                      <c:pt idx="306">
                        <c:v>54</c:v>
                      </c:pt>
                      <c:pt idx="307">
                        <c:v>54</c:v>
                      </c:pt>
                      <c:pt idx="308">
                        <c:v>53</c:v>
                      </c:pt>
                      <c:pt idx="309">
                        <c:v>46</c:v>
                      </c:pt>
                      <c:pt idx="310">
                        <c:v>56</c:v>
                      </c:pt>
                      <c:pt idx="311">
                        <c:v>55</c:v>
                      </c:pt>
                      <c:pt idx="312">
                        <c:v>50</c:v>
                      </c:pt>
                      <c:pt idx="313">
                        <c:v>50.5</c:v>
                      </c:pt>
                      <c:pt idx="314">
                        <c:v>50.5</c:v>
                      </c:pt>
                      <c:pt idx="315">
                        <c:v>51</c:v>
                      </c:pt>
                      <c:pt idx="316">
                        <c:v>52</c:v>
                      </c:pt>
                      <c:pt idx="317">
                        <c:v>70</c:v>
                      </c:pt>
                      <c:pt idx="318">
                        <c:v>56</c:v>
                      </c:pt>
                      <c:pt idx="319">
                        <c:v>62</c:v>
                      </c:pt>
                      <c:pt idx="320">
                        <c:v>59</c:v>
                      </c:pt>
                      <c:pt idx="321">
                        <c:v>59</c:v>
                      </c:pt>
                      <c:pt idx="322">
                        <c:v>56</c:v>
                      </c:pt>
                      <c:pt idx="323">
                        <c:v>57</c:v>
                      </c:pt>
                      <c:pt idx="324">
                        <c:v>53</c:v>
                      </c:pt>
                      <c:pt idx="325">
                        <c:v>46</c:v>
                      </c:pt>
                      <c:pt idx="326">
                        <c:v>44</c:v>
                      </c:pt>
                      <c:pt idx="327">
                        <c:v>36.5</c:v>
                      </c:pt>
                      <c:pt idx="328">
                        <c:v>36.5</c:v>
                      </c:pt>
                      <c:pt idx="329">
                        <c:v>36.5</c:v>
                      </c:pt>
                      <c:pt idx="330">
                        <c:v>29</c:v>
                      </c:pt>
                      <c:pt idx="331">
                        <c:v>14</c:v>
                      </c:pt>
                      <c:pt idx="332">
                        <c:v>11</c:v>
                      </c:pt>
                      <c:pt idx="333">
                        <c:v>2</c:v>
                      </c:pt>
                      <c:pt idx="334">
                        <c:v>1</c:v>
                      </c:pt>
                      <c:pt idx="335">
                        <c:v>1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Abundance Starting July'!$AN$1</c15:sqref>
                        </c15:formulaRef>
                      </c:ext>
                    </c:extLst>
                    <c:strCache>
                      <c:ptCount val="1"/>
                      <c:pt idx="0">
                        <c:v>ZCA 2016</c:v>
                      </c:pt>
                    </c:strCache>
                  </c:strRef>
                </c:tx>
                <c:spPr>
                  <a:ln w="12700" cap="rnd">
                    <a:solidFill>
                      <a:schemeClr val="tx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triangle"/>
                  <c:size val="5"/>
                  <c:spPr>
                    <a:solidFill>
                      <a:schemeClr val="tx1">
                        <a:lumMod val="50000"/>
                        <a:lumOff val="50000"/>
                      </a:schemeClr>
                    </a:solidFill>
                    <a:ln w="9525">
                      <a:noFill/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Abundance Starting July'!$A$2:$A$367</c15:sqref>
                        </c15:formulaRef>
                      </c:ext>
                    </c:extLst>
                    <c:numCache>
                      <c:formatCode>m/d</c:formatCode>
                      <c:ptCount val="366"/>
                      <c:pt idx="0">
                        <c:v>42917</c:v>
                      </c:pt>
                      <c:pt idx="1">
                        <c:v>42918</c:v>
                      </c:pt>
                      <c:pt idx="2">
                        <c:v>42919</c:v>
                      </c:pt>
                      <c:pt idx="3">
                        <c:v>42920</c:v>
                      </c:pt>
                      <c:pt idx="4">
                        <c:v>42921</c:v>
                      </c:pt>
                      <c:pt idx="5">
                        <c:v>42922</c:v>
                      </c:pt>
                      <c:pt idx="6">
                        <c:v>42923</c:v>
                      </c:pt>
                      <c:pt idx="7">
                        <c:v>42924</c:v>
                      </c:pt>
                      <c:pt idx="8">
                        <c:v>42925</c:v>
                      </c:pt>
                      <c:pt idx="9">
                        <c:v>42926</c:v>
                      </c:pt>
                      <c:pt idx="10">
                        <c:v>42927</c:v>
                      </c:pt>
                      <c:pt idx="11">
                        <c:v>42928</c:v>
                      </c:pt>
                      <c:pt idx="12">
                        <c:v>42929</c:v>
                      </c:pt>
                      <c:pt idx="13">
                        <c:v>42930</c:v>
                      </c:pt>
                      <c:pt idx="14">
                        <c:v>42931</c:v>
                      </c:pt>
                      <c:pt idx="15">
                        <c:v>42932</c:v>
                      </c:pt>
                      <c:pt idx="16">
                        <c:v>42933</c:v>
                      </c:pt>
                      <c:pt idx="17">
                        <c:v>42934</c:v>
                      </c:pt>
                      <c:pt idx="18">
                        <c:v>42935</c:v>
                      </c:pt>
                      <c:pt idx="19">
                        <c:v>42936</c:v>
                      </c:pt>
                      <c:pt idx="20">
                        <c:v>42937</c:v>
                      </c:pt>
                      <c:pt idx="21">
                        <c:v>42938</c:v>
                      </c:pt>
                      <c:pt idx="22">
                        <c:v>42939</c:v>
                      </c:pt>
                      <c:pt idx="23">
                        <c:v>42940</c:v>
                      </c:pt>
                      <c:pt idx="24">
                        <c:v>42941</c:v>
                      </c:pt>
                      <c:pt idx="25">
                        <c:v>42942</c:v>
                      </c:pt>
                      <c:pt idx="26">
                        <c:v>42943</c:v>
                      </c:pt>
                      <c:pt idx="27">
                        <c:v>42944</c:v>
                      </c:pt>
                      <c:pt idx="28">
                        <c:v>42945</c:v>
                      </c:pt>
                      <c:pt idx="29">
                        <c:v>42946</c:v>
                      </c:pt>
                      <c:pt idx="30">
                        <c:v>42947</c:v>
                      </c:pt>
                      <c:pt idx="31">
                        <c:v>42948</c:v>
                      </c:pt>
                      <c:pt idx="32">
                        <c:v>42949</c:v>
                      </c:pt>
                      <c:pt idx="33">
                        <c:v>42950</c:v>
                      </c:pt>
                      <c:pt idx="34">
                        <c:v>42951</c:v>
                      </c:pt>
                      <c:pt idx="35">
                        <c:v>42952</c:v>
                      </c:pt>
                      <c:pt idx="36">
                        <c:v>42953</c:v>
                      </c:pt>
                      <c:pt idx="37">
                        <c:v>42954</c:v>
                      </c:pt>
                      <c:pt idx="38">
                        <c:v>42955</c:v>
                      </c:pt>
                      <c:pt idx="39">
                        <c:v>42956</c:v>
                      </c:pt>
                      <c:pt idx="40">
                        <c:v>42957</c:v>
                      </c:pt>
                      <c:pt idx="41">
                        <c:v>42958</c:v>
                      </c:pt>
                      <c:pt idx="42">
                        <c:v>42959</c:v>
                      </c:pt>
                      <c:pt idx="43">
                        <c:v>42960</c:v>
                      </c:pt>
                      <c:pt idx="44">
                        <c:v>42961</c:v>
                      </c:pt>
                      <c:pt idx="45">
                        <c:v>42962</c:v>
                      </c:pt>
                      <c:pt idx="46">
                        <c:v>42963</c:v>
                      </c:pt>
                      <c:pt idx="47">
                        <c:v>42964</c:v>
                      </c:pt>
                      <c:pt idx="48">
                        <c:v>42965</c:v>
                      </c:pt>
                      <c:pt idx="49">
                        <c:v>42966</c:v>
                      </c:pt>
                      <c:pt idx="50">
                        <c:v>42967</c:v>
                      </c:pt>
                      <c:pt idx="51">
                        <c:v>42968</c:v>
                      </c:pt>
                      <c:pt idx="52">
                        <c:v>42969</c:v>
                      </c:pt>
                      <c:pt idx="53">
                        <c:v>42970</c:v>
                      </c:pt>
                      <c:pt idx="54">
                        <c:v>42971</c:v>
                      </c:pt>
                      <c:pt idx="55">
                        <c:v>42972</c:v>
                      </c:pt>
                      <c:pt idx="56">
                        <c:v>42973</c:v>
                      </c:pt>
                      <c:pt idx="57">
                        <c:v>42974</c:v>
                      </c:pt>
                      <c:pt idx="58">
                        <c:v>42975</c:v>
                      </c:pt>
                      <c:pt idx="59">
                        <c:v>42976</c:v>
                      </c:pt>
                      <c:pt idx="60">
                        <c:v>42977</c:v>
                      </c:pt>
                      <c:pt idx="61">
                        <c:v>42978</c:v>
                      </c:pt>
                      <c:pt idx="62">
                        <c:v>42979</c:v>
                      </c:pt>
                      <c:pt idx="63">
                        <c:v>42980</c:v>
                      </c:pt>
                      <c:pt idx="64">
                        <c:v>42981</c:v>
                      </c:pt>
                      <c:pt idx="65">
                        <c:v>42982</c:v>
                      </c:pt>
                      <c:pt idx="66">
                        <c:v>42983</c:v>
                      </c:pt>
                      <c:pt idx="67">
                        <c:v>42984</c:v>
                      </c:pt>
                      <c:pt idx="68">
                        <c:v>42985</c:v>
                      </c:pt>
                      <c:pt idx="69">
                        <c:v>42986</c:v>
                      </c:pt>
                      <c:pt idx="70">
                        <c:v>42987</c:v>
                      </c:pt>
                      <c:pt idx="71">
                        <c:v>42988</c:v>
                      </c:pt>
                      <c:pt idx="72">
                        <c:v>42989</c:v>
                      </c:pt>
                      <c:pt idx="73">
                        <c:v>42990</c:v>
                      </c:pt>
                      <c:pt idx="74">
                        <c:v>42991</c:v>
                      </c:pt>
                      <c:pt idx="75">
                        <c:v>42992</c:v>
                      </c:pt>
                      <c:pt idx="76">
                        <c:v>42993</c:v>
                      </c:pt>
                      <c:pt idx="77">
                        <c:v>42994</c:v>
                      </c:pt>
                      <c:pt idx="78">
                        <c:v>42995</c:v>
                      </c:pt>
                      <c:pt idx="79">
                        <c:v>42996</c:v>
                      </c:pt>
                      <c:pt idx="80">
                        <c:v>42997</c:v>
                      </c:pt>
                      <c:pt idx="81">
                        <c:v>42998</c:v>
                      </c:pt>
                      <c:pt idx="82">
                        <c:v>42999</c:v>
                      </c:pt>
                      <c:pt idx="83">
                        <c:v>43000</c:v>
                      </c:pt>
                      <c:pt idx="84">
                        <c:v>43001</c:v>
                      </c:pt>
                      <c:pt idx="85">
                        <c:v>43002</c:v>
                      </c:pt>
                      <c:pt idx="86">
                        <c:v>43003</c:v>
                      </c:pt>
                      <c:pt idx="87">
                        <c:v>43004</c:v>
                      </c:pt>
                      <c:pt idx="88">
                        <c:v>43005</c:v>
                      </c:pt>
                      <c:pt idx="89">
                        <c:v>43006</c:v>
                      </c:pt>
                      <c:pt idx="90">
                        <c:v>43007</c:v>
                      </c:pt>
                      <c:pt idx="91">
                        <c:v>43008</c:v>
                      </c:pt>
                      <c:pt idx="92">
                        <c:v>43009</c:v>
                      </c:pt>
                      <c:pt idx="93">
                        <c:v>43010</c:v>
                      </c:pt>
                      <c:pt idx="94">
                        <c:v>43011</c:v>
                      </c:pt>
                      <c:pt idx="95">
                        <c:v>43012</c:v>
                      </c:pt>
                      <c:pt idx="96">
                        <c:v>43013</c:v>
                      </c:pt>
                      <c:pt idx="97">
                        <c:v>43014</c:v>
                      </c:pt>
                      <c:pt idx="98">
                        <c:v>43015</c:v>
                      </c:pt>
                      <c:pt idx="99">
                        <c:v>43016</c:v>
                      </c:pt>
                      <c:pt idx="100">
                        <c:v>43017</c:v>
                      </c:pt>
                      <c:pt idx="101">
                        <c:v>43018</c:v>
                      </c:pt>
                      <c:pt idx="102">
                        <c:v>43019</c:v>
                      </c:pt>
                      <c:pt idx="103">
                        <c:v>43020</c:v>
                      </c:pt>
                      <c:pt idx="104">
                        <c:v>43021</c:v>
                      </c:pt>
                      <c:pt idx="105">
                        <c:v>43022</c:v>
                      </c:pt>
                      <c:pt idx="106">
                        <c:v>43023</c:v>
                      </c:pt>
                      <c:pt idx="107">
                        <c:v>43024</c:v>
                      </c:pt>
                      <c:pt idx="108">
                        <c:v>43025</c:v>
                      </c:pt>
                      <c:pt idx="109">
                        <c:v>43026</c:v>
                      </c:pt>
                      <c:pt idx="110">
                        <c:v>43027</c:v>
                      </c:pt>
                      <c:pt idx="111">
                        <c:v>43028</c:v>
                      </c:pt>
                      <c:pt idx="112">
                        <c:v>43029</c:v>
                      </c:pt>
                      <c:pt idx="113">
                        <c:v>43030</c:v>
                      </c:pt>
                      <c:pt idx="114">
                        <c:v>43031</c:v>
                      </c:pt>
                      <c:pt idx="115">
                        <c:v>43032</c:v>
                      </c:pt>
                      <c:pt idx="116">
                        <c:v>43033</c:v>
                      </c:pt>
                      <c:pt idx="117">
                        <c:v>43034</c:v>
                      </c:pt>
                      <c:pt idx="118">
                        <c:v>43035</c:v>
                      </c:pt>
                      <c:pt idx="119">
                        <c:v>43036</c:v>
                      </c:pt>
                      <c:pt idx="120">
                        <c:v>43037</c:v>
                      </c:pt>
                      <c:pt idx="121">
                        <c:v>43038</c:v>
                      </c:pt>
                      <c:pt idx="122">
                        <c:v>43039</c:v>
                      </c:pt>
                      <c:pt idx="123">
                        <c:v>43040</c:v>
                      </c:pt>
                      <c:pt idx="124">
                        <c:v>43041</c:v>
                      </c:pt>
                      <c:pt idx="125">
                        <c:v>43042</c:v>
                      </c:pt>
                      <c:pt idx="126">
                        <c:v>43043</c:v>
                      </c:pt>
                      <c:pt idx="127">
                        <c:v>43044</c:v>
                      </c:pt>
                      <c:pt idx="128">
                        <c:v>43045</c:v>
                      </c:pt>
                      <c:pt idx="129">
                        <c:v>43046</c:v>
                      </c:pt>
                      <c:pt idx="130">
                        <c:v>43047</c:v>
                      </c:pt>
                      <c:pt idx="131">
                        <c:v>43048</c:v>
                      </c:pt>
                      <c:pt idx="132">
                        <c:v>43049</c:v>
                      </c:pt>
                      <c:pt idx="133">
                        <c:v>43050</c:v>
                      </c:pt>
                      <c:pt idx="134">
                        <c:v>43051</c:v>
                      </c:pt>
                      <c:pt idx="135">
                        <c:v>43052</c:v>
                      </c:pt>
                      <c:pt idx="136">
                        <c:v>43053</c:v>
                      </c:pt>
                      <c:pt idx="137">
                        <c:v>43054</c:v>
                      </c:pt>
                      <c:pt idx="138">
                        <c:v>43055</c:v>
                      </c:pt>
                      <c:pt idx="139">
                        <c:v>43056</c:v>
                      </c:pt>
                      <c:pt idx="140">
                        <c:v>43057</c:v>
                      </c:pt>
                      <c:pt idx="141">
                        <c:v>43058</c:v>
                      </c:pt>
                      <c:pt idx="142">
                        <c:v>43059</c:v>
                      </c:pt>
                      <c:pt idx="143">
                        <c:v>43060</c:v>
                      </c:pt>
                      <c:pt idx="144">
                        <c:v>43061</c:v>
                      </c:pt>
                      <c:pt idx="145">
                        <c:v>43062</c:v>
                      </c:pt>
                      <c:pt idx="146">
                        <c:v>43063</c:v>
                      </c:pt>
                      <c:pt idx="147">
                        <c:v>43064</c:v>
                      </c:pt>
                      <c:pt idx="148">
                        <c:v>43065</c:v>
                      </c:pt>
                      <c:pt idx="149">
                        <c:v>43066</c:v>
                      </c:pt>
                      <c:pt idx="150">
                        <c:v>43067</c:v>
                      </c:pt>
                      <c:pt idx="151">
                        <c:v>43068</c:v>
                      </c:pt>
                      <c:pt idx="152">
                        <c:v>43069</c:v>
                      </c:pt>
                      <c:pt idx="153">
                        <c:v>43070</c:v>
                      </c:pt>
                      <c:pt idx="154">
                        <c:v>43071</c:v>
                      </c:pt>
                      <c:pt idx="155">
                        <c:v>43072</c:v>
                      </c:pt>
                      <c:pt idx="156">
                        <c:v>43073</c:v>
                      </c:pt>
                      <c:pt idx="157">
                        <c:v>43074</c:v>
                      </c:pt>
                      <c:pt idx="158">
                        <c:v>43075</c:v>
                      </c:pt>
                      <c:pt idx="159">
                        <c:v>43076</c:v>
                      </c:pt>
                      <c:pt idx="160">
                        <c:v>43077</c:v>
                      </c:pt>
                      <c:pt idx="161">
                        <c:v>43078</c:v>
                      </c:pt>
                      <c:pt idx="162">
                        <c:v>43079</c:v>
                      </c:pt>
                      <c:pt idx="163">
                        <c:v>43080</c:v>
                      </c:pt>
                      <c:pt idx="164">
                        <c:v>43081</c:v>
                      </c:pt>
                      <c:pt idx="165">
                        <c:v>43082</c:v>
                      </c:pt>
                      <c:pt idx="166">
                        <c:v>43083</c:v>
                      </c:pt>
                      <c:pt idx="167">
                        <c:v>43084</c:v>
                      </c:pt>
                      <c:pt idx="168">
                        <c:v>43085</c:v>
                      </c:pt>
                      <c:pt idx="169">
                        <c:v>43086</c:v>
                      </c:pt>
                      <c:pt idx="170">
                        <c:v>43087</c:v>
                      </c:pt>
                      <c:pt idx="171">
                        <c:v>43088</c:v>
                      </c:pt>
                      <c:pt idx="172">
                        <c:v>43089</c:v>
                      </c:pt>
                      <c:pt idx="173">
                        <c:v>43090</c:v>
                      </c:pt>
                      <c:pt idx="174">
                        <c:v>43091</c:v>
                      </c:pt>
                      <c:pt idx="175">
                        <c:v>43092</c:v>
                      </c:pt>
                      <c:pt idx="176">
                        <c:v>43093</c:v>
                      </c:pt>
                      <c:pt idx="177">
                        <c:v>43094</c:v>
                      </c:pt>
                      <c:pt idx="178">
                        <c:v>43095</c:v>
                      </c:pt>
                      <c:pt idx="179">
                        <c:v>43096</c:v>
                      </c:pt>
                      <c:pt idx="180">
                        <c:v>43097</c:v>
                      </c:pt>
                      <c:pt idx="181">
                        <c:v>43098</c:v>
                      </c:pt>
                      <c:pt idx="182">
                        <c:v>43099</c:v>
                      </c:pt>
                      <c:pt idx="183">
                        <c:v>43100</c:v>
                      </c:pt>
                      <c:pt idx="184">
                        <c:v>42736</c:v>
                      </c:pt>
                      <c:pt idx="185">
                        <c:v>42737</c:v>
                      </c:pt>
                      <c:pt idx="186">
                        <c:v>42738</c:v>
                      </c:pt>
                      <c:pt idx="187">
                        <c:v>42739</c:v>
                      </c:pt>
                      <c:pt idx="188">
                        <c:v>42740</c:v>
                      </c:pt>
                      <c:pt idx="189">
                        <c:v>42741</c:v>
                      </c:pt>
                      <c:pt idx="190">
                        <c:v>42742</c:v>
                      </c:pt>
                      <c:pt idx="191">
                        <c:v>42743</c:v>
                      </c:pt>
                      <c:pt idx="192">
                        <c:v>42744</c:v>
                      </c:pt>
                      <c:pt idx="193">
                        <c:v>42745</c:v>
                      </c:pt>
                      <c:pt idx="194">
                        <c:v>42746</c:v>
                      </c:pt>
                      <c:pt idx="195">
                        <c:v>42747</c:v>
                      </c:pt>
                      <c:pt idx="196">
                        <c:v>42748</c:v>
                      </c:pt>
                      <c:pt idx="197">
                        <c:v>42749</c:v>
                      </c:pt>
                      <c:pt idx="198">
                        <c:v>42750</c:v>
                      </c:pt>
                      <c:pt idx="199">
                        <c:v>42751</c:v>
                      </c:pt>
                      <c:pt idx="200">
                        <c:v>42752</c:v>
                      </c:pt>
                      <c:pt idx="201">
                        <c:v>42753</c:v>
                      </c:pt>
                      <c:pt idx="202">
                        <c:v>42754</c:v>
                      </c:pt>
                      <c:pt idx="203">
                        <c:v>42755</c:v>
                      </c:pt>
                      <c:pt idx="204">
                        <c:v>42756</c:v>
                      </c:pt>
                      <c:pt idx="205">
                        <c:v>42757</c:v>
                      </c:pt>
                      <c:pt idx="206">
                        <c:v>42758</c:v>
                      </c:pt>
                      <c:pt idx="207">
                        <c:v>42759</c:v>
                      </c:pt>
                      <c:pt idx="208">
                        <c:v>42760</c:v>
                      </c:pt>
                      <c:pt idx="209">
                        <c:v>42761</c:v>
                      </c:pt>
                      <c:pt idx="210">
                        <c:v>42762</c:v>
                      </c:pt>
                      <c:pt idx="211">
                        <c:v>42763</c:v>
                      </c:pt>
                      <c:pt idx="212">
                        <c:v>42764</c:v>
                      </c:pt>
                      <c:pt idx="213">
                        <c:v>42765</c:v>
                      </c:pt>
                      <c:pt idx="214">
                        <c:v>42766</c:v>
                      </c:pt>
                      <c:pt idx="215">
                        <c:v>42767</c:v>
                      </c:pt>
                      <c:pt idx="216">
                        <c:v>42768</c:v>
                      </c:pt>
                      <c:pt idx="217">
                        <c:v>42769</c:v>
                      </c:pt>
                      <c:pt idx="218">
                        <c:v>42770</c:v>
                      </c:pt>
                      <c:pt idx="219">
                        <c:v>42771</c:v>
                      </c:pt>
                      <c:pt idx="220">
                        <c:v>42772</c:v>
                      </c:pt>
                      <c:pt idx="221">
                        <c:v>42773</c:v>
                      </c:pt>
                      <c:pt idx="222">
                        <c:v>42774</c:v>
                      </c:pt>
                      <c:pt idx="223">
                        <c:v>42775</c:v>
                      </c:pt>
                      <c:pt idx="224">
                        <c:v>42776</c:v>
                      </c:pt>
                      <c:pt idx="225">
                        <c:v>42777</c:v>
                      </c:pt>
                      <c:pt idx="226">
                        <c:v>42778</c:v>
                      </c:pt>
                      <c:pt idx="227">
                        <c:v>42779</c:v>
                      </c:pt>
                      <c:pt idx="228">
                        <c:v>42780</c:v>
                      </c:pt>
                      <c:pt idx="229">
                        <c:v>42781</c:v>
                      </c:pt>
                      <c:pt idx="230">
                        <c:v>42782</c:v>
                      </c:pt>
                      <c:pt idx="231">
                        <c:v>42783</c:v>
                      </c:pt>
                      <c:pt idx="232">
                        <c:v>42784</c:v>
                      </c:pt>
                      <c:pt idx="233">
                        <c:v>42785</c:v>
                      </c:pt>
                      <c:pt idx="234">
                        <c:v>42786</c:v>
                      </c:pt>
                      <c:pt idx="235">
                        <c:v>42787</c:v>
                      </c:pt>
                      <c:pt idx="236">
                        <c:v>42788</c:v>
                      </c:pt>
                      <c:pt idx="237">
                        <c:v>42789</c:v>
                      </c:pt>
                      <c:pt idx="238">
                        <c:v>42790</c:v>
                      </c:pt>
                      <c:pt idx="239">
                        <c:v>42791</c:v>
                      </c:pt>
                      <c:pt idx="240">
                        <c:v>42792</c:v>
                      </c:pt>
                      <c:pt idx="241">
                        <c:v>42793</c:v>
                      </c:pt>
                      <c:pt idx="242">
                        <c:v>42794</c:v>
                      </c:pt>
                      <c:pt idx="244">
                        <c:v>42795</c:v>
                      </c:pt>
                      <c:pt idx="245">
                        <c:v>42796</c:v>
                      </c:pt>
                      <c:pt idx="246">
                        <c:v>42797</c:v>
                      </c:pt>
                      <c:pt idx="247">
                        <c:v>42798</c:v>
                      </c:pt>
                      <c:pt idx="248">
                        <c:v>42799</c:v>
                      </c:pt>
                      <c:pt idx="249">
                        <c:v>42800</c:v>
                      </c:pt>
                      <c:pt idx="250">
                        <c:v>42801</c:v>
                      </c:pt>
                      <c:pt idx="251">
                        <c:v>42802</c:v>
                      </c:pt>
                      <c:pt idx="252">
                        <c:v>42803</c:v>
                      </c:pt>
                      <c:pt idx="253">
                        <c:v>42804</c:v>
                      </c:pt>
                      <c:pt idx="254">
                        <c:v>42805</c:v>
                      </c:pt>
                      <c:pt idx="255">
                        <c:v>42806</c:v>
                      </c:pt>
                      <c:pt idx="256">
                        <c:v>42807</c:v>
                      </c:pt>
                      <c:pt idx="257">
                        <c:v>42808</c:v>
                      </c:pt>
                      <c:pt idx="258">
                        <c:v>42809</c:v>
                      </c:pt>
                      <c:pt idx="259">
                        <c:v>42810</c:v>
                      </c:pt>
                      <c:pt idx="260">
                        <c:v>42811</c:v>
                      </c:pt>
                      <c:pt idx="261">
                        <c:v>42812</c:v>
                      </c:pt>
                      <c:pt idx="262">
                        <c:v>42813</c:v>
                      </c:pt>
                      <c:pt idx="263">
                        <c:v>42814</c:v>
                      </c:pt>
                      <c:pt idx="264">
                        <c:v>42815</c:v>
                      </c:pt>
                      <c:pt idx="265">
                        <c:v>42816</c:v>
                      </c:pt>
                      <c:pt idx="266">
                        <c:v>42817</c:v>
                      </c:pt>
                      <c:pt idx="267">
                        <c:v>42818</c:v>
                      </c:pt>
                      <c:pt idx="268">
                        <c:v>42819</c:v>
                      </c:pt>
                      <c:pt idx="269">
                        <c:v>42820</c:v>
                      </c:pt>
                      <c:pt idx="270">
                        <c:v>42821</c:v>
                      </c:pt>
                      <c:pt idx="271">
                        <c:v>42822</c:v>
                      </c:pt>
                      <c:pt idx="272">
                        <c:v>42823</c:v>
                      </c:pt>
                      <c:pt idx="273">
                        <c:v>42824</c:v>
                      </c:pt>
                      <c:pt idx="274">
                        <c:v>42825</c:v>
                      </c:pt>
                      <c:pt idx="275">
                        <c:v>42826</c:v>
                      </c:pt>
                      <c:pt idx="276">
                        <c:v>42827</c:v>
                      </c:pt>
                      <c:pt idx="277">
                        <c:v>42828</c:v>
                      </c:pt>
                      <c:pt idx="278">
                        <c:v>42829</c:v>
                      </c:pt>
                      <c:pt idx="279">
                        <c:v>42830</c:v>
                      </c:pt>
                      <c:pt idx="280">
                        <c:v>42831</c:v>
                      </c:pt>
                      <c:pt idx="281">
                        <c:v>42832</c:v>
                      </c:pt>
                      <c:pt idx="282">
                        <c:v>42833</c:v>
                      </c:pt>
                      <c:pt idx="283">
                        <c:v>42834</c:v>
                      </c:pt>
                      <c:pt idx="284">
                        <c:v>42835</c:v>
                      </c:pt>
                      <c:pt idx="285">
                        <c:v>42836</c:v>
                      </c:pt>
                      <c:pt idx="286">
                        <c:v>42837</c:v>
                      </c:pt>
                      <c:pt idx="287">
                        <c:v>42838</c:v>
                      </c:pt>
                      <c:pt idx="288">
                        <c:v>42839</c:v>
                      </c:pt>
                      <c:pt idx="289">
                        <c:v>42840</c:v>
                      </c:pt>
                      <c:pt idx="290">
                        <c:v>42841</c:v>
                      </c:pt>
                      <c:pt idx="291">
                        <c:v>42842</c:v>
                      </c:pt>
                      <c:pt idx="292">
                        <c:v>42843</c:v>
                      </c:pt>
                      <c:pt idx="293">
                        <c:v>42844</c:v>
                      </c:pt>
                      <c:pt idx="294">
                        <c:v>42845</c:v>
                      </c:pt>
                      <c:pt idx="295">
                        <c:v>42846</c:v>
                      </c:pt>
                      <c:pt idx="296">
                        <c:v>42847</c:v>
                      </c:pt>
                      <c:pt idx="297">
                        <c:v>42848</c:v>
                      </c:pt>
                      <c:pt idx="298">
                        <c:v>42849</c:v>
                      </c:pt>
                      <c:pt idx="299">
                        <c:v>42850</c:v>
                      </c:pt>
                      <c:pt idx="300">
                        <c:v>42851</c:v>
                      </c:pt>
                      <c:pt idx="301">
                        <c:v>42852</c:v>
                      </c:pt>
                      <c:pt idx="302">
                        <c:v>42853</c:v>
                      </c:pt>
                      <c:pt idx="303">
                        <c:v>42854</c:v>
                      </c:pt>
                      <c:pt idx="304">
                        <c:v>42855</c:v>
                      </c:pt>
                      <c:pt idx="305">
                        <c:v>42856</c:v>
                      </c:pt>
                      <c:pt idx="306">
                        <c:v>42857</c:v>
                      </c:pt>
                      <c:pt idx="307">
                        <c:v>42858</c:v>
                      </c:pt>
                      <c:pt idx="308">
                        <c:v>42859</c:v>
                      </c:pt>
                      <c:pt idx="309">
                        <c:v>42860</c:v>
                      </c:pt>
                      <c:pt idx="310">
                        <c:v>42861</c:v>
                      </c:pt>
                      <c:pt idx="311">
                        <c:v>42862</c:v>
                      </c:pt>
                      <c:pt idx="312">
                        <c:v>42863</c:v>
                      </c:pt>
                      <c:pt idx="313">
                        <c:v>42864</c:v>
                      </c:pt>
                      <c:pt idx="314">
                        <c:v>42865</c:v>
                      </c:pt>
                      <c:pt idx="315">
                        <c:v>42866</c:v>
                      </c:pt>
                      <c:pt idx="316">
                        <c:v>42867</c:v>
                      </c:pt>
                      <c:pt idx="317">
                        <c:v>42868</c:v>
                      </c:pt>
                      <c:pt idx="318">
                        <c:v>42869</c:v>
                      </c:pt>
                      <c:pt idx="319">
                        <c:v>42870</c:v>
                      </c:pt>
                      <c:pt idx="320">
                        <c:v>42871</c:v>
                      </c:pt>
                      <c:pt idx="321">
                        <c:v>42872</c:v>
                      </c:pt>
                      <c:pt idx="322">
                        <c:v>42873</c:v>
                      </c:pt>
                      <c:pt idx="323">
                        <c:v>42874</c:v>
                      </c:pt>
                      <c:pt idx="324">
                        <c:v>42875</c:v>
                      </c:pt>
                      <c:pt idx="325">
                        <c:v>42876</c:v>
                      </c:pt>
                      <c:pt idx="326">
                        <c:v>42877</c:v>
                      </c:pt>
                      <c:pt idx="327">
                        <c:v>42878</c:v>
                      </c:pt>
                      <c:pt idx="328">
                        <c:v>42879</c:v>
                      </c:pt>
                      <c:pt idx="329">
                        <c:v>42880</c:v>
                      </c:pt>
                      <c:pt idx="330">
                        <c:v>42881</c:v>
                      </c:pt>
                      <c:pt idx="331">
                        <c:v>42882</c:v>
                      </c:pt>
                      <c:pt idx="332">
                        <c:v>42883</c:v>
                      </c:pt>
                      <c:pt idx="333">
                        <c:v>42884</c:v>
                      </c:pt>
                      <c:pt idx="334">
                        <c:v>42885</c:v>
                      </c:pt>
                      <c:pt idx="335">
                        <c:v>42886</c:v>
                      </c:pt>
                      <c:pt idx="336">
                        <c:v>42887</c:v>
                      </c:pt>
                      <c:pt idx="337">
                        <c:v>42888</c:v>
                      </c:pt>
                      <c:pt idx="338">
                        <c:v>42889</c:v>
                      </c:pt>
                      <c:pt idx="339">
                        <c:v>42890</c:v>
                      </c:pt>
                      <c:pt idx="340">
                        <c:v>42891</c:v>
                      </c:pt>
                      <c:pt idx="341">
                        <c:v>42892</c:v>
                      </c:pt>
                      <c:pt idx="342">
                        <c:v>42893</c:v>
                      </c:pt>
                      <c:pt idx="343">
                        <c:v>42894</c:v>
                      </c:pt>
                      <c:pt idx="344">
                        <c:v>42895</c:v>
                      </c:pt>
                      <c:pt idx="345">
                        <c:v>42896</c:v>
                      </c:pt>
                      <c:pt idx="346">
                        <c:v>42897</c:v>
                      </c:pt>
                      <c:pt idx="347">
                        <c:v>42898</c:v>
                      </c:pt>
                      <c:pt idx="348">
                        <c:v>42899</c:v>
                      </c:pt>
                      <c:pt idx="349">
                        <c:v>42900</c:v>
                      </c:pt>
                      <c:pt idx="350">
                        <c:v>42901</c:v>
                      </c:pt>
                      <c:pt idx="351">
                        <c:v>42902</c:v>
                      </c:pt>
                      <c:pt idx="352">
                        <c:v>42903</c:v>
                      </c:pt>
                      <c:pt idx="353">
                        <c:v>42904</c:v>
                      </c:pt>
                      <c:pt idx="354">
                        <c:v>42905</c:v>
                      </c:pt>
                      <c:pt idx="355">
                        <c:v>42906</c:v>
                      </c:pt>
                      <c:pt idx="356">
                        <c:v>42907</c:v>
                      </c:pt>
                      <c:pt idx="357">
                        <c:v>42908</c:v>
                      </c:pt>
                      <c:pt idx="358">
                        <c:v>42909</c:v>
                      </c:pt>
                      <c:pt idx="359">
                        <c:v>42910</c:v>
                      </c:pt>
                      <c:pt idx="360">
                        <c:v>42911</c:v>
                      </c:pt>
                      <c:pt idx="361">
                        <c:v>42912</c:v>
                      </c:pt>
                      <c:pt idx="362">
                        <c:v>42913</c:v>
                      </c:pt>
                      <c:pt idx="363">
                        <c:v>42914</c:v>
                      </c:pt>
                      <c:pt idx="364">
                        <c:v>42915</c:v>
                      </c:pt>
                      <c:pt idx="365">
                        <c:v>42916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Abundance Starting July'!$AN$2:$AN$367</c15:sqref>
                        </c15:formulaRef>
                      </c:ext>
                    </c:extLst>
                    <c:numCache>
                      <c:formatCode>General</c:formatCode>
                      <c:ptCount val="366"/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1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</c:v>
                      </c:pt>
                      <c:pt idx="92">
                        <c:v>0</c:v>
                      </c:pt>
                      <c:pt idx="93">
                        <c:v>0</c:v>
                      </c:pt>
                      <c:pt idx="94">
                        <c:v>0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</c:v>
                      </c:pt>
                      <c:pt idx="98">
                        <c:v>0</c:v>
                      </c:pt>
                      <c:pt idx="99">
                        <c:v>0</c:v>
                      </c:pt>
                      <c:pt idx="100">
                        <c:v>0</c:v>
                      </c:pt>
                      <c:pt idx="101">
                        <c:v>0</c:v>
                      </c:pt>
                      <c:pt idx="102">
                        <c:v>0</c:v>
                      </c:pt>
                      <c:pt idx="103">
                        <c:v>0</c:v>
                      </c:pt>
                      <c:pt idx="104">
                        <c:v>0</c:v>
                      </c:pt>
                      <c:pt idx="105">
                        <c:v>0</c:v>
                      </c:pt>
                      <c:pt idx="106">
                        <c:v>0</c:v>
                      </c:pt>
                      <c:pt idx="107">
                        <c:v>0</c:v>
                      </c:pt>
                      <c:pt idx="108">
                        <c:v>0</c:v>
                      </c:pt>
                      <c:pt idx="109">
                        <c:v>0</c:v>
                      </c:pt>
                      <c:pt idx="110">
                        <c:v>1</c:v>
                      </c:pt>
                      <c:pt idx="111">
                        <c:v>0</c:v>
                      </c:pt>
                      <c:pt idx="112">
                        <c:v>0</c:v>
                      </c:pt>
                      <c:pt idx="113">
                        <c:v>0</c:v>
                      </c:pt>
                      <c:pt idx="114">
                        <c:v>0</c:v>
                      </c:pt>
                      <c:pt idx="115">
                        <c:v>0</c:v>
                      </c:pt>
                      <c:pt idx="116">
                        <c:v>0</c:v>
                      </c:pt>
                      <c:pt idx="117">
                        <c:v>0</c:v>
                      </c:pt>
                      <c:pt idx="118">
                        <c:v>1</c:v>
                      </c:pt>
                      <c:pt idx="119">
                        <c:v>0.5</c:v>
                      </c:pt>
                      <c:pt idx="120">
                        <c:v>0.5</c:v>
                      </c:pt>
                      <c:pt idx="121">
                        <c:v>0.5</c:v>
                      </c:pt>
                      <c:pt idx="122">
                        <c:v>0</c:v>
                      </c:pt>
                      <c:pt idx="123">
                        <c:v>0</c:v>
                      </c:pt>
                      <c:pt idx="124">
                        <c:v>1</c:v>
                      </c:pt>
                      <c:pt idx="125">
                        <c:v>0</c:v>
                      </c:pt>
                      <c:pt idx="126">
                        <c:v>0</c:v>
                      </c:pt>
                      <c:pt idx="127">
                        <c:v>0</c:v>
                      </c:pt>
                      <c:pt idx="128">
                        <c:v>0</c:v>
                      </c:pt>
                      <c:pt idx="129">
                        <c:v>0</c:v>
                      </c:pt>
                      <c:pt idx="130">
                        <c:v>0</c:v>
                      </c:pt>
                      <c:pt idx="131">
                        <c:v>0</c:v>
                      </c:pt>
                      <c:pt idx="132">
                        <c:v>0</c:v>
                      </c:pt>
                      <c:pt idx="133">
                        <c:v>0</c:v>
                      </c:pt>
                      <c:pt idx="134">
                        <c:v>0</c:v>
                      </c:pt>
                      <c:pt idx="135">
                        <c:v>0</c:v>
                      </c:pt>
                      <c:pt idx="136">
                        <c:v>0</c:v>
                      </c:pt>
                      <c:pt idx="137">
                        <c:v>0</c:v>
                      </c:pt>
                      <c:pt idx="138">
                        <c:v>1</c:v>
                      </c:pt>
                      <c:pt idx="139">
                        <c:v>1</c:v>
                      </c:pt>
                      <c:pt idx="140">
                        <c:v>1</c:v>
                      </c:pt>
                      <c:pt idx="141">
                        <c:v>1</c:v>
                      </c:pt>
                      <c:pt idx="142">
                        <c:v>1</c:v>
                      </c:pt>
                      <c:pt idx="143">
                        <c:v>1</c:v>
                      </c:pt>
                      <c:pt idx="144">
                        <c:v>0</c:v>
                      </c:pt>
                      <c:pt idx="145">
                        <c:v>0</c:v>
                      </c:pt>
                      <c:pt idx="146">
                        <c:v>0</c:v>
                      </c:pt>
                      <c:pt idx="147">
                        <c:v>0</c:v>
                      </c:pt>
                      <c:pt idx="148">
                        <c:v>0</c:v>
                      </c:pt>
                      <c:pt idx="149">
                        <c:v>0</c:v>
                      </c:pt>
                      <c:pt idx="150">
                        <c:v>0</c:v>
                      </c:pt>
                      <c:pt idx="151">
                        <c:v>0</c:v>
                      </c:pt>
                      <c:pt idx="152">
                        <c:v>0</c:v>
                      </c:pt>
                      <c:pt idx="153">
                        <c:v>0</c:v>
                      </c:pt>
                      <c:pt idx="154">
                        <c:v>0</c:v>
                      </c:pt>
                      <c:pt idx="155">
                        <c:v>0</c:v>
                      </c:pt>
                      <c:pt idx="156">
                        <c:v>0</c:v>
                      </c:pt>
                      <c:pt idx="157">
                        <c:v>0</c:v>
                      </c:pt>
                      <c:pt idx="158">
                        <c:v>0</c:v>
                      </c:pt>
                      <c:pt idx="159">
                        <c:v>0</c:v>
                      </c:pt>
                      <c:pt idx="160">
                        <c:v>0.5</c:v>
                      </c:pt>
                      <c:pt idx="161">
                        <c:v>0.5</c:v>
                      </c:pt>
                      <c:pt idx="162">
                        <c:v>0.5</c:v>
                      </c:pt>
                      <c:pt idx="163">
                        <c:v>0.5</c:v>
                      </c:pt>
                      <c:pt idx="164">
                        <c:v>1</c:v>
                      </c:pt>
                      <c:pt idx="165">
                        <c:v>1</c:v>
                      </c:pt>
                      <c:pt idx="166">
                        <c:v>0</c:v>
                      </c:pt>
                      <c:pt idx="167">
                        <c:v>0</c:v>
                      </c:pt>
                      <c:pt idx="168">
                        <c:v>0</c:v>
                      </c:pt>
                      <c:pt idx="169">
                        <c:v>0</c:v>
                      </c:pt>
                      <c:pt idx="170">
                        <c:v>0</c:v>
                      </c:pt>
                      <c:pt idx="171">
                        <c:v>0</c:v>
                      </c:pt>
                      <c:pt idx="172">
                        <c:v>1</c:v>
                      </c:pt>
                      <c:pt idx="173">
                        <c:v>0</c:v>
                      </c:pt>
                      <c:pt idx="174">
                        <c:v>0</c:v>
                      </c:pt>
                      <c:pt idx="175">
                        <c:v>0</c:v>
                      </c:pt>
                      <c:pt idx="176">
                        <c:v>0</c:v>
                      </c:pt>
                      <c:pt idx="177">
                        <c:v>0</c:v>
                      </c:pt>
                      <c:pt idx="178">
                        <c:v>0</c:v>
                      </c:pt>
                      <c:pt idx="179">
                        <c:v>0</c:v>
                      </c:pt>
                      <c:pt idx="180">
                        <c:v>0</c:v>
                      </c:pt>
                      <c:pt idx="181">
                        <c:v>0</c:v>
                      </c:pt>
                      <c:pt idx="182">
                        <c:v>0</c:v>
                      </c:pt>
                      <c:pt idx="183">
                        <c:v>0</c:v>
                      </c:pt>
                      <c:pt idx="184">
                        <c:v>0</c:v>
                      </c:pt>
                      <c:pt idx="185">
                        <c:v>0</c:v>
                      </c:pt>
                      <c:pt idx="186">
                        <c:v>0</c:v>
                      </c:pt>
                      <c:pt idx="187">
                        <c:v>0</c:v>
                      </c:pt>
                      <c:pt idx="188">
                        <c:v>0</c:v>
                      </c:pt>
                      <c:pt idx="189">
                        <c:v>0</c:v>
                      </c:pt>
                      <c:pt idx="190">
                        <c:v>0</c:v>
                      </c:pt>
                      <c:pt idx="191">
                        <c:v>0</c:v>
                      </c:pt>
                      <c:pt idx="192">
                        <c:v>0</c:v>
                      </c:pt>
                      <c:pt idx="193">
                        <c:v>0</c:v>
                      </c:pt>
                      <c:pt idx="194">
                        <c:v>0</c:v>
                      </c:pt>
                      <c:pt idx="195">
                        <c:v>0</c:v>
                      </c:pt>
                      <c:pt idx="196">
                        <c:v>0</c:v>
                      </c:pt>
                      <c:pt idx="197">
                        <c:v>0</c:v>
                      </c:pt>
                      <c:pt idx="198">
                        <c:v>0</c:v>
                      </c:pt>
                      <c:pt idx="199">
                        <c:v>0</c:v>
                      </c:pt>
                      <c:pt idx="200">
                        <c:v>0</c:v>
                      </c:pt>
                      <c:pt idx="201">
                        <c:v>0</c:v>
                      </c:pt>
                      <c:pt idx="202">
                        <c:v>0</c:v>
                      </c:pt>
                      <c:pt idx="203">
                        <c:v>0</c:v>
                      </c:pt>
                      <c:pt idx="204">
                        <c:v>0</c:v>
                      </c:pt>
                      <c:pt idx="205">
                        <c:v>0</c:v>
                      </c:pt>
                      <c:pt idx="206">
                        <c:v>0</c:v>
                      </c:pt>
                      <c:pt idx="207">
                        <c:v>0</c:v>
                      </c:pt>
                      <c:pt idx="208">
                        <c:v>0</c:v>
                      </c:pt>
                      <c:pt idx="209">
                        <c:v>0</c:v>
                      </c:pt>
                      <c:pt idx="210">
                        <c:v>0</c:v>
                      </c:pt>
                      <c:pt idx="211">
                        <c:v>0</c:v>
                      </c:pt>
                      <c:pt idx="212">
                        <c:v>0</c:v>
                      </c:pt>
                      <c:pt idx="213">
                        <c:v>0</c:v>
                      </c:pt>
                      <c:pt idx="214">
                        <c:v>0</c:v>
                      </c:pt>
                      <c:pt idx="215">
                        <c:v>0</c:v>
                      </c:pt>
                      <c:pt idx="216">
                        <c:v>0</c:v>
                      </c:pt>
                      <c:pt idx="217">
                        <c:v>0</c:v>
                      </c:pt>
                      <c:pt idx="218">
                        <c:v>0</c:v>
                      </c:pt>
                      <c:pt idx="219">
                        <c:v>0</c:v>
                      </c:pt>
                      <c:pt idx="220">
                        <c:v>0</c:v>
                      </c:pt>
                      <c:pt idx="221">
                        <c:v>0</c:v>
                      </c:pt>
                      <c:pt idx="222">
                        <c:v>0</c:v>
                      </c:pt>
                      <c:pt idx="223">
                        <c:v>0</c:v>
                      </c:pt>
                      <c:pt idx="224">
                        <c:v>0</c:v>
                      </c:pt>
                      <c:pt idx="225">
                        <c:v>0</c:v>
                      </c:pt>
                      <c:pt idx="226">
                        <c:v>0</c:v>
                      </c:pt>
                      <c:pt idx="227">
                        <c:v>0</c:v>
                      </c:pt>
                      <c:pt idx="228">
                        <c:v>0</c:v>
                      </c:pt>
                      <c:pt idx="229">
                        <c:v>0</c:v>
                      </c:pt>
                      <c:pt idx="230">
                        <c:v>0</c:v>
                      </c:pt>
                      <c:pt idx="231">
                        <c:v>0</c:v>
                      </c:pt>
                      <c:pt idx="232">
                        <c:v>0</c:v>
                      </c:pt>
                      <c:pt idx="233">
                        <c:v>0</c:v>
                      </c:pt>
                      <c:pt idx="234">
                        <c:v>0</c:v>
                      </c:pt>
                      <c:pt idx="235">
                        <c:v>0</c:v>
                      </c:pt>
                      <c:pt idx="236">
                        <c:v>0</c:v>
                      </c:pt>
                      <c:pt idx="237">
                        <c:v>0</c:v>
                      </c:pt>
                      <c:pt idx="238">
                        <c:v>0</c:v>
                      </c:pt>
                      <c:pt idx="239">
                        <c:v>0</c:v>
                      </c:pt>
                      <c:pt idx="240">
                        <c:v>1</c:v>
                      </c:pt>
                      <c:pt idx="241">
                        <c:v>1</c:v>
                      </c:pt>
                      <c:pt idx="242">
                        <c:v>1</c:v>
                      </c:pt>
                      <c:pt idx="243">
                        <c:v>1</c:v>
                      </c:pt>
                      <c:pt idx="244">
                        <c:v>0</c:v>
                      </c:pt>
                      <c:pt idx="245">
                        <c:v>1</c:v>
                      </c:pt>
                      <c:pt idx="246">
                        <c:v>1</c:v>
                      </c:pt>
                      <c:pt idx="247">
                        <c:v>1</c:v>
                      </c:pt>
                      <c:pt idx="248">
                        <c:v>2</c:v>
                      </c:pt>
                      <c:pt idx="249">
                        <c:v>2</c:v>
                      </c:pt>
                      <c:pt idx="250">
                        <c:v>3</c:v>
                      </c:pt>
                      <c:pt idx="251">
                        <c:v>3</c:v>
                      </c:pt>
                      <c:pt idx="252">
                        <c:v>11</c:v>
                      </c:pt>
                      <c:pt idx="253">
                        <c:v>2</c:v>
                      </c:pt>
                      <c:pt idx="254">
                        <c:v>3</c:v>
                      </c:pt>
                      <c:pt idx="255">
                        <c:v>3.5</c:v>
                      </c:pt>
                      <c:pt idx="256">
                        <c:v>3.5</c:v>
                      </c:pt>
                      <c:pt idx="257">
                        <c:v>4</c:v>
                      </c:pt>
                      <c:pt idx="258">
                        <c:v>3</c:v>
                      </c:pt>
                      <c:pt idx="259">
                        <c:v>5</c:v>
                      </c:pt>
                      <c:pt idx="260">
                        <c:v>4</c:v>
                      </c:pt>
                      <c:pt idx="261">
                        <c:v>3</c:v>
                      </c:pt>
                      <c:pt idx="262">
                        <c:v>3.5</c:v>
                      </c:pt>
                      <c:pt idx="263">
                        <c:v>3.5</c:v>
                      </c:pt>
                      <c:pt idx="264">
                        <c:v>4</c:v>
                      </c:pt>
                      <c:pt idx="265">
                        <c:v>3</c:v>
                      </c:pt>
                      <c:pt idx="266">
                        <c:v>1</c:v>
                      </c:pt>
                      <c:pt idx="267">
                        <c:v>3</c:v>
                      </c:pt>
                      <c:pt idx="268">
                        <c:v>4</c:v>
                      </c:pt>
                      <c:pt idx="269">
                        <c:v>4</c:v>
                      </c:pt>
                      <c:pt idx="270">
                        <c:v>4</c:v>
                      </c:pt>
                      <c:pt idx="271">
                        <c:v>4</c:v>
                      </c:pt>
                      <c:pt idx="272">
                        <c:v>6</c:v>
                      </c:pt>
                      <c:pt idx="273">
                        <c:v>8</c:v>
                      </c:pt>
                      <c:pt idx="274">
                        <c:v>5</c:v>
                      </c:pt>
                      <c:pt idx="275">
                        <c:v>8</c:v>
                      </c:pt>
                      <c:pt idx="276">
                        <c:v>8</c:v>
                      </c:pt>
                      <c:pt idx="277">
                        <c:v>8</c:v>
                      </c:pt>
                      <c:pt idx="278">
                        <c:v>11</c:v>
                      </c:pt>
                      <c:pt idx="279">
                        <c:v>10</c:v>
                      </c:pt>
                      <c:pt idx="280">
                        <c:v>13</c:v>
                      </c:pt>
                      <c:pt idx="281">
                        <c:v>11</c:v>
                      </c:pt>
                      <c:pt idx="282">
                        <c:v>18</c:v>
                      </c:pt>
                      <c:pt idx="283">
                        <c:v>18</c:v>
                      </c:pt>
                      <c:pt idx="284">
                        <c:v>18</c:v>
                      </c:pt>
                      <c:pt idx="285">
                        <c:v>18</c:v>
                      </c:pt>
                      <c:pt idx="286">
                        <c:v>15</c:v>
                      </c:pt>
                      <c:pt idx="287">
                        <c:v>29</c:v>
                      </c:pt>
                      <c:pt idx="288">
                        <c:v>17</c:v>
                      </c:pt>
                      <c:pt idx="289">
                        <c:v>20</c:v>
                      </c:pt>
                      <c:pt idx="290">
                        <c:v>24</c:v>
                      </c:pt>
                      <c:pt idx="291">
                        <c:v>25</c:v>
                      </c:pt>
                      <c:pt idx="292">
                        <c:v>29</c:v>
                      </c:pt>
                      <c:pt idx="293">
                        <c:v>28</c:v>
                      </c:pt>
                      <c:pt idx="294">
                        <c:v>28</c:v>
                      </c:pt>
                      <c:pt idx="295">
                        <c:v>35</c:v>
                      </c:pt>
                      <c:pt idx="296">
                        <c:v>39</c:v>
                      </c:pt>
                      <c:pt idx="297">
                        <c:v>31</c:v>
                      </c:pt>
                      <c:pt idx="298">
                        <c:v>31</c:v>
                      </c:pt>
                      <c:pt idx="299">
                        <c:v>23</c:v>
                      </c:pt>
                      <c:pt idx="300">
                        <c:v>28</c:v>
                      </c:pt>
                      <c:pt idx="301">
                        <c:v>30</c:v>
                      </c:pt>
                      <c:pt idx="302">
                        <c:v>25</c:v>
                      </c:pt>
                      <c:pt idx="303">
                        <c:v>34</c:v>
                      </c:pt>
                      <c:pt idx="304">
                        <c:v>39</c:v>
                      </c:pt>
                      <c:pt idx="305">
                        <c:v>39</c:v>
                      </c:pt>
                      <c:pt idx="306">
                        <c:v>44</c:v>
                      </c:pt>
                      <c:pt idx="307">
                        <c:v>53</c:v>
                      </c:pt>
                      <c:pt idx="308">
                        <c:v>66</c:v>
                      </c:pt>
                      <c:pt idx="309">
                        <c:v>38</c:v>
                      </c:pt>
                      <c:pt idx="310">
                        <c:v>37</c:v>
                      </c:pt>
                      <c:pt idx="311">
                        <c:v>40</c:v>
                      </c:pt>
                      <c:pt idx="312">
                        <c:v>40</c:v>
                      </c:pt>
                      <c:pt idx="313">
                        <c:v>43</c:v>
                      </c:pt>
                      <c:pt idx="314">
                        <c:v>47</c:v>
                      </c:pt>
                      <c:pt idx="315">
                        <c:v>43</c:v>
                      </c:pt>
                      <c:pt idx="316">
                        <c:v>43</c:v>
                      </c:pt>
                      <c:pt idx="317">
                        <c:v>36</c:v>
                      </c:pt>
                      <c:pt idx="318">
                        <c:v>36.5</c:v>
                      </c:pt>
                      <c:pt idx="319">
                        <c:v>36.5</c:v>
                      </c:pt>
                      <c:pt idx="320">
                        <c:v>37</c:v>
                      </c:pt>
                      <c:pt idx="321">
                        <c:v>32</c:v>
                      </c:pt>
                      <c:pt idx="322">
                        <c:v>27</c:v>
                      </c:pt>
                      <c:pt idx="323">
                        <c:v>23</c:v>
                      </c:pt>
                      <c:pt idx="324">
                        <c:v>15</c:v>
                      </c:pt>
                      <c:pt idx="325">
                        <c:v>14</c:v>
                      </c:pt>
                      <c:pt idx="326">
                        <c:v>14</c:v>
                      </c:pt>
                      <c:pt idx="327">
                        <c:v>12</c:v>
                      </c:pt>
                      <c:pt idx="328">
                        <c:v>9</c:v>
                      </c:pt>
                      <c:pt idx="329">
                        <c:v>1</c:v>
                      </c:pt>
                      <c:pt idx="330">
                        <c:v>2</c:v>
                      </c:pt>
                      <c:pt idx="331">
                        <c:v>1</c:v>
                      </c:pt>
                      <c:pt idx="332">
                        <c:v>1</c:v>
                      </c:pt>
                      <c:pt idx="333">
                        <c:v>1</c:v>
                      </c:pt>
                      <c:pt idx="334">
                        <c:v>1</c:v>
                      </c:pt>
                      <c:pt idx="335">
                        <c:v>1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Abundance Starting July'!$AR$1</c15:sqref>
                        </c15:formulaRef>
                      </c:ext>
                    </c:extLst>
                    <c:strCache>
                      <c:ptCount val="1"/>
                      <c:pt idx="0">
                        <c:v>ZCA 2017</c:v>
                      </c:pt>
                    </c:strCache>
                  </c:strRef>
                </c:tx>
                <c:spPr>
                  <a:ln w="12700" cap="rnd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  <a:effectLst/>
                </c:spPr>
                <c:marker>
                  <c:symbol val="square"/>
                  <c:size val="3"/>
                  <c:spPr>
                    <a:solidFill>
                      <a:schemeClr val="tx1">
                        <a:lumMod val="75000"/>
                        <a:lumOff val="25000"/>
                      </a:schemeClr>
                    </a:solidFill>
                    <a:ln w="9525">
                      <a:noFill/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Abundance Starting July'!$A$2:$A$367</c15:sqref>
                        </c15:formulaRef>
                      </c:ext>
                    </c:extLst>
                    <c:numCache>
                      <c:formatCode>m/d</c:formatCode>
                      <c:ptCount val="366"/>
                      <c:pt idx="0">
                        <c:v>42917</c:v>
                      </c:pt>
                      <c:pt idx="1">
                        <c:v>42918</c:v>
                      </c:pt>
                      <c:pt idx="2">
                        <c:v>42919</c:v>
                      </c:pt>
                      <c:pt idx="3">
                        <c:v>42920</c:v>
                      </c:pt>
                      <c:pt idx="4">
                        <c:v>42921</c:v>
                      </c:pt>
                      <c:pt idx="5">
                        <c:v>42922</c:v>
                      </c:pt>
                      <c:pt idx="6">
                        <c:v>42923</c:v>
                      </c:pt>
                      <c:pt idx="7">
                        <c:v>42924</c:v>
                      </c:pt>
                      <c:pt idx="8">
                        <c:v>42925</c:v>
                      </c:pt>
                      <c:pt idx="9">
                        <c:v>42926</c:v>
                      </c:pt>
                      <c:pt idx="10">
                        <c:v>42927</c:v>
                      </c:pt>
                      <c:pt idx="11">
                        <c:v>42928</c:v>
                      </c:pt>
                      <c:pt idx="12">
                        <c:v>42929</c:v>
                      </c:pt>
                      <c:pt idx="13">
                        <c:v>42930</c:v>
                      </c:pt>
                      <c:pt idx="14">
                        <c:v>42931</c:v>
                      </c:pt>
                      <c:pt idx="15">
                        <c:v>42932</c:v>
                      </c:pt>
                      <c:pt idx="16">
                        <c:v>42933</c:v>
                      </c:pt>
                      <c:pt idx="17">
                        <c:v>42934</c:v>
                      </c:pt>
                      <c:pt idx="18">
                        <c:v>42935</c:v>
                      </c:pt>
                      <c:pt idx="19">
                        <c:v>42936</c:v>
                      </c:pt>
                      <c:pt idx="20">
                        <c:v>42937</c:v>
                      </c:pt>
                      <c:pt idx="21">
                        <c:v>42938</c:v>
                      </c:pt>
                      <c:pt idx="22">
                        <c:v>42939</c:v>
                      </c:pt>
                      <c:pt idx="23">
                        <c:v>42940</c:v>
                      </c:pt>
                      <c:pt idx="24">
                        <c:v>42941</c:v>
                      </c:pt>
                      <c:pt idx="25">
                        <c:v>42942</c:v>
                      </c:pt>
                      <c:pt idx="26">
                        <c:v>42943</c:v>
                      </c:pt>
                      <c:pt idx="27">
                        <c:v>42944</c:v>
                      </c:pt>
                      <c:pt idx="28">
                        <c:v>42945</c:v>
                      </c:pt>
                      <c:pt idx="29">
                        <c:v>42946</c:v>
                      </c:pt>
                      <c:pt idx="30">
                        <c:v>42947</c:v>
                      </c:pt>
                      <c:pt idx="31">
                        <c:v>42948</c:v>
                      </c:pt>
                      <c:pt idx="32">
                        <c:v>42949</c:v>
                      </c:pt>
                      <c:pt idx="33">
                        <c:v>42950</c:v>
                      </c:pt>
                      <c:pt idx="34">
                        <c:v>42951</c:v>
                      </c:pt>
                      <c:pt idx="35">
                        <c:v>42952</c:v>
                      </c:pt>
                      <c:pt idx="36">
                        <c:v>42953</c:v>
                      </c:pt>
                      <c:pt idx="37">
                        <c:v>42954</c:v>
                      </c:pt>
                      <c:pt idx="38">
                        <c:v>42955</c:v>
                      </c:pt>
                      <c:pt idx="39">
                        <c:v>42956</c:v>
                      </c:pt>
                      <c:pt idx="40">
                        <c:v>42957</c:v>
                      </c:pt>
                      <c:pt idx="41">
                        <c:v>42958</c:v>
                      </c:pt>
                      <c:pt idx="42">
                        <c:v>42959</c:v>
                      </c:pt>
                      <c:pt idx="43">
                        <c:v>42960</c:v>
                      </c:pt>
                      <c:pt idx="44">
                        <c:v>42961</c:v>
                      </c:pt>
                      <c:pt idx="45">
                        <c:v>42962</c:v>
                      </c:pt>
                      <c:pt idx="46">
                        <c:v>42963</c:v>
                      </c:pt>
                      <c:pt idx="47">
                        <c:v>42964</c:v>
                      </c:pt>
                      <c:pt idx="48">
                        <c:v>42965</c:v>
                      </c:pt>
                      <c:pt idx="49">
                        <c:v>42966</c:v>
                      </c:pt>
                      <c:pt idx="50">
                        <c:v>42967</c:v>
                      </c:pt>
                      <c:pt idx="51">
                        <c:v>42968</c:v>
                      </c:pt>
                      <c:pt idx="52">
                        <c:v>42969</c:v>
                      </c:pt>
                      <c:pt idx="53">
                        <c:v>42970</c:v>
                      </c:pt>
                      <c:pt idx="54">
                        <c:v>42971</c:v>
                      </c:pt>
                      <c:pt idx="55">
                        <c:v>42972</c:v>
                      </c:pt>
                      <c:pt idx="56">
                        <c:v>42973</c:v>
                      </c:pt>
                      <c:pt idx="57">
                        <c:v>42974</c:v>
                      </c:pt>
                      <c:pt idx="58">
                        <c:v>42975</c:v>
                      </c:pt>
                      <c:pt idx="59">
                        <c:v>42976</c:v>
                      </c:pt>
                      <c:pt idx="60">
                        <c:v>42977</c:v>
                      </c:pt>
                      <c:pt idx="61">
                        <c:v>42978</c:v>
                      </c:pt>
                      <c:pt idx="62">
                        <c:v>42979</c:v>
                      </c:pt>
                      <c:pt idx="63">
                        <c:v>42980</c:v>
                      </c:pt>
                      <c:pt idx="64">
                        <c:v>42981</c:v>
                      </c:pt>
                      <c:pt idx="65">
                        <c:v>42982</c:v>
                      </c:pt>
                      <c:pt idx="66">
                        <c:v>42983</c:v>
                      </c:pt>
                      <c:pt idx="67">
                        <c:v>42984</c:v>
                      </c:pt>
                      <c:pt idx="68">
                        <c:v>42985</c:v>
                      </c:pt>
                      <c:pt idx="69">
                        <c:v>42986</c:v>
                      </c:pt>
                      <c:pt idx="70">
                        <c:v>42987</c:v>
                      </c:pt>
                      <c:pt idx="71">
                        <c:v>42988</c:v>
                      </c:pt>
                      <c:pt idx="72">
                        <c:v>42989</c:v>
                      </c:pt>
                      <c:pt idx="73">
                        <c:v>42990</c:v>
                      </c:pt>
                      <c:pt idx="74">
                        <c:v>42991</c:v>
                      </c:pt>
                      <c:pt idx="75">
                        <c:v>42992</c:v>
                      </c:pt>
                      <c:pt idx="76">
                        <c:v>42993</c:v>
                      </c:pt>
                      <c:pt idx="77">
                        <c:v>42994</c:v>
                      </c:pt>
                      <c:pt idx="78">
                        <c:v>42995</c:v>
                      </c:pt>
                      <c:pt idx="79">
                        <c:v>42996</c:v>
                      </c:pt>
                      <c:pt idx="80">
                        <c:v>42997</c:v>
                      </c:pt>
                      <c:pt idx="81">
                        <c:v>42998</c:v>
                      </c:pt>
                      <c:pt idx="82">
                        <c:v>42999</c:v>
                      </c:pt>
                      <c:pt idx="83">
                        <c:v>43000</c:v>
                      </c:pt>
                      <c:pt idx="84">
                        <c:v>43001</c:v>
                      </c:pt>
                      <c:pt idx="85">
                        <c:v>43002</c:v>
                      </c:pt>
                      <c:pt idx="86">
                        <c:v>43003</c:v>
                      </c:pt>
                      <c:pt idx="87">
                        <c:v>43004</c:v>
                      </c:pt>
                      <c:pt idx="88">
                        <c:v>43005</c:v>
                      </c:pt>
                      <c:pt idx="89">
                        <c:v>43006</c:v>
                      </c:pt>
                      <c:pt idx="90">
                        <c:v>43007</c:v>
                      </c:pt>
                      <c:pt idx="91">
                        <c:v>43008</c:v>
                      </c:pt>
                      <c:pt idx="92">
                        <c:v>43009</c:v>
                      </c:pt>
                      <c:pt idx="93">
                        <c:v>43010</c:v>
                      </c:pt>
                      <c:pt idx="94">
                        <c:v>43011</c:v>
                      </c:pt>
                      <c:pt idx="95">
                        <c:v>43012</c:v>
                      </c:pt>
                      <c:pt idx="96">
                        <c:v>43013</c:v>
                      </c:pt>
                      <c:pt idx="97">
                        <c:v>43014</c:v>
                      </c:pt>
                      <c:pt idx="98">
                        <c:v>43015</c:v>
                      </c:pt>
                      <c:pt idx="99">
                        <c:v>43016</c:v>
                      </c:pt>
                      <c:pt idx="100">
                        <c:v>43017</c:v>
                      </c:pt>
                      <c:pt idx="101">
                        <c:v>43018</c:v>
                      </c:pt>
                      <c:pt idx="102">
                        <c:v>43019</c:v>
                      </c:pt>
                      <c:pt idx="103">
                        <c:v>43020</c:v>
                      </c:pt>
                      <c:pt idx="104">
                        <c:v>43021</c:v>
                      </c:pt>
                      <c:pt idx="105">
                        <c:v>43022</c:v>
                      </c:pt>
                      <c:pt idx="106">
                        <c:v>43023</c:v>
                      </c:pt>
                      <c:pt idx="107">
                        <c:v>43024</c:v>
                      </c:pt>
                      <c:pt idx="108">
                        <c:v>43025</c:v>
                      </c:pt>
                      <c:pt idx="109">
                        <c:v>43026</c:v>
                      </c:pt>
                      <c:pt idx="110">
                        <c:v>43027</c:v>
                      </c:pt>
                      <c:pt idx="111">
                        <c:v>43028</c:v>
                      </c:pt>
                      <c:pt idx="112">
                        <c:v>43029</c:v>
                      </c:pt>
                      <c:pt idx="113">
                        <c:v>43030</c:v>
                      </c:pt>
                      <c:pt idx="114">
                        <c:v>43031</c:v>
                      </c:pt>
                      <c:pt idx="115">
                        <c:v>43032</c:v>
                      </c:pt>
                      <c:pt idx="116">
                        <c:v>43033</c:v>
                      </c:pt>
                      <c:pt idx="117">
                        <c:v>43034</c:v>
                      </c:pt>
                      <c:pt idx="118">
                        <c:v>43035</c:v>
                      </c:pt>
                      <c:pt idx="119">
                        <c:v>43036</c:v>
                      </c:pt>
                      <c:pt idx="120">
                        <c:v>43037</c:v>
                      </c:pt>
                      <c:pt idx="121">
                        <c:v>43038</c:v>
                      </c:pt>
                      <c:pt idx="122">
                        <c:v>43039</c:v>
                      </c:pt>
                      <c:pt idx="123">
                        <c:v>43040</c:v>
                      </c:pt>
                      <c:pt idx="124">
                        <c:v>43041</c:v>
                      </c:pt>
                      <c:pt idx="125">
                        <c:v>43042</c:v>
                      </c:pt>
                      <c:pt idx="126">
                        <c:v>43043</c:v>
                      </c:pt>
                      <c:pt idx="127">
                        <c:v>43044</c:v>
                      </c:pt>
                      <c:pt idx="128">
                        <c:v>43045</c:v>
                      </c:pt>
                      <c:pt idx="129">
                        <c:v>43046</c:v>
                      </c:pt>
                      <c:pt idx="130">
                        <c:v>43047</c:v>
                      </c:pt>
                      <c:pt idx="131">
                        <c:v>43048</c:v>
                      </c:pt>
                      <c:pt idx="132">
                        <c:v>43049</c:v>
                      </c:pt>
                      <c:pt idx="133">
                        <c:v>43050</c:v>
                      </c:pt>
                      <c:pt idx="134">
                        <c:v>43051</c:v>
                      </c:pt>
                      <c:pt idx="135">
                        <c:v>43052</c:v>
                      </c:pt>
                      <c:pt idx="136">
                        <c:v>43053</c:v>
                      </c:pt>
                      <c:pt idx="137">
                        <c:v>43054</c:v>
                      </c:pt>
                      <c:pt idx="138">
                        <c:v>43055</c:v>
                      </c:pt>
                      <c:pt idx="139">
                        <c:v>43056</c:v>
                      </c:pt>
                      <c:pt idx="140">
                        <c:v>43057</c:v>
                      </c:pt>
                      <c:pt idx="141">
                        <c:v>43058</c:v>
                      </c:pt>
                      <c:pt idx="142">
                        <c:v>43059</c:v>
                      </c:pt>
                      <c:pt idx="143">
                        <c:v>43060</c:v>
                      </c:pt>
                      <c:pt idx="144">
                        <c:v>43061</c:v>
                      </c:pt>
                      <c:pt idx="145">
                        <c:v>43062</c:v>
                      </c:pt>
                      <c:pt idx="146">
                        <c:v>43063</c:v>
                      </c:pt>
                      <c:pt idx="147">
                        <c:v>43064</c:v>
                      </c:pt>
                      <c:pt idx="148">
                        <c:v>43065</c:v>
                      </c:pt>
                      <c:pt idx="149">
                        <c:v>43066</c:v>
                      </c:pt>
                      <c:pt idx="150">
                        <c:v>43067</c:v>
                      </c:pt>
                      <c:pt idx="151">
                        <c:v>43068</c:v>
                      </c:pt>
                      <c:pt idx="152">
                        <c:v>43069</c:v>
                      </c:pt>
                      <c:pt idx="153">
                        <c:v>43070</c:v>
                      </c:pt>
                      <c:pt idx="154">
                        <c:v>43071</c:v>
                      </c:pt>
                      <c:pt idx="155">
                        <c:v>43072</c:v>
                      </c:pt>
                      <c:pt idx="156">
                        <c:v>43073</c:v>
                      </c:pt>
                      <c:pt idx="157">
                        <c:v>43074</c:v>
                      </c:pt>
                      <c:pt idx="158">
                        <c:v>43075</c:v>
                      </c:pt>
                      <c:pt idx="159">
                        <c:v>43076</c:v>
                      </c:pt>
                      <c:pt idx="160">
                        <c:v>43077</c:v>
                      </c:pt>
                      <c:pt idx="161">
                        <c:v>43078</c:v>
                      </c:pt>
                      <c:pt idx="162">
                        <c:v>43079</c:v>
                      </c:pt>
                      <c:pt idx="163">
                        <c:v>43080</c:v>
                      </c:pt>
                      <c:pt idx="164">
                        <c:v>43081</c:v>
                      </c:pt>
                      <c:pt idx="165">
                        <c:v>43082</c:v>
                      </c:pt>
                      <c:pt idx="166">
                        <c:v>43083</c:v>
                      </c:pt>
                      <c:pt idx="167">
                        <c:v>43084</c:v>
                      </c:pt>
                      <c:pt idx="168">
                        <c:v>43085</c:v>
                      </c:pt>
                      <c:pt idx="169">
                        <c:v>43086</c:v>
                      </c:pt>
                      <c:pt idx="170">
                        <c:v>43087</c:v>
                      </c:pt>
                      <c:pt idx="171">
                        <c:v>43088</c:v>
                      </c:pt>
                      <c:pt idx="172">
                        <c:v>43089</c:v>
                      </c:pt>
                      <c:pt idx="173">
                        <c:v>43090</c:v>
                      </c:pt>
                      <c:pt idx="174">
                        <c:v>43091</c:v>
                      </c:pt>
                      <c:pt idx="175">
                        <c:v>43092</c:v>
                      </c:pt>
                      <c:pt idx="176">
                        <c:v>43093</c:v>
                      </c:pt>
                      <c:pt idx="177">
                        <c:v>43094</c:v>
                      </c:pt>
                      <c:pt idx="178">
                        <c:v>43095</c:v>
                      </c:pt>
                      <c:pt idx="179">
                        <c:v>43096</c:v>
                      </c:pt>
                      <c:pt idx="180">
                        <c:v>43097</c:v>
                      </c:pt>
                      <c:pt idx="181">
                        <c:v>43098</c:v>
                      </c:pt>
                      <c:pt idx="182">
                        <c:v>43099</c:v>
                      </c:pt>
                      <c:pt idx="183">
                        <c:v>43100</c:v>
                      </c:pt>
                      <c:pt idx="184">
                        <c:v>42736</c:v>
                      </c:pt>
                      <c:pt idx="185">
                        <c:v>42737</c:v>
                      </c:pt>
                      <c:pt idx="186">
                        <c:v>42738</c:v>
                      </c:pt>
                      <c:pt idx="187">
                        <c:v>42739</c:v>
                      </c:pt>
                      <c:pt idx="188">
                        <c:v>42740</c:v>
                      </c:pt>
                      <c:pt idx="189">
                        <c:v>42741</c:v>
                      </c:pt>
                      <c:pt idx="190">
                        <c:v>42742</c:v>
                      </c:pt>
                      <c:pt idx="191">
                        <c:v>42743</c:v>
                      </c:pt>
                      <c:pt idx="192">
                        <c:v>42744</c:v>
                      </c:pt>
                      <c:pt idx="193">
                        <c:v>42745</c:v>
                      </c:pt>
                      <c:pt idx="194">
                        <c:v>42746</c:v>
                      </c:pt>
                      <c:pt idx="195">
                        <c:v>42747</c:v>
                      </c:pt>
                      <c:pt idx="196">
                        <c:v>42748</c:v>
                      </c:pt>
                      <c:pt idx="197">
                        <c:v>42749</c:v>
                      </c:pt>
                      <c:pt idx="198">
                        <c:v>42750</c:v>
                      </c:pt>
                      <c:pt idx="199">
                        <c:v>42751</c:v>
                      </c:pt>
                      <c:pt idx="200">
                        <c:v>42752</c:v>
                      </c:pt>
                      <c:pt idx="201">
                        <c:v>42753</c:v>
                      </c:pt>
                      <c:pt idx="202">
                        <c:v>42754</c:v>
                      </c:pt>
                      <c:pt idx="203">
                        <c:v>42755</c:v>
                      </c:pt>
                      <c:pt idx="204">
                        <c:v>42756</c:v>
                      </c:pt>
                      <c:pt idx="205">
                        <c:v>42757</c:v>
                      </c:pt>
                      <c:pt idx="206">
                        <c:v>42758</c:v>
                      </c:pt>
                      <c:pt idx="207">
                        <c:v>42759</c:v>
                      </c:pt>
                      <c:pt idx="208">
                        <c:v>42760</c:v>
                      </c:pt>
                      <c:pt idx="209">
                        <c:v>42761</c:v>
                      </c:pt>
                      <c:pt idx="210">
                        <c:v>42762</c:v>
                      </c:pt>
                      <c:pt idx="211">
                        <c:v>42763</c:v>
                      </c:pt>
                      <c:pt idx="212">
                        <c:v>42764</c:v>
                      </c:pt>
                      <c:pt idx="213">
                        <c:v>42765</c:v>
                      </c:pt>
                      <c:pt idx="214">
                        <c:v>42766</c:v>
                      </c:pt>
                      <c:pt idx="215">
                        <c:v>42767</c:v>
                      </c:pt>
                      <c:pt idx="216">
                        <c:v>42768</c:v>
                      </c:pt>
                      <c:pt idx="217">
                        <c:v>42769</c:v>
                      </c:pt>
                      <c:pt idx="218">
                        <c:v>42770</c:v>
                      </c:pt>
                      <c:pt idx="219">
                        <c:v>42771</c:v>
                      </c:pt>
                      <c:pt idx="220">
                        <c:v>42772</c:v>
                      </c:pt>
                      <c:pt idx="221">
                        <c:v>42773</c:v>
                      </c:pt>
                      <c:pt idx="222">
                        <c:v>42774</c:v>
                      </c:pt>
                      <c:pt idx="223">
                        <c:v>42775</c:v>
                      </c:pt>
                      <c:pt idx="224">
                        <c:v>42776</c:v>
                      </c:pt>
                      <c:pt idx="225">
                        <c:v>42777</c:v>
                      </c:pt>
                      <c:pt idx="226">
                        <c:v>42778</c:v>
                      </c:pt>
                      <c:pt idx="227">
                        <c:v>42779</c:v>
                      </c:pt>
                      <c:pt idx="228">
                        <c:v>42780</c:v>
                      </c:pt>
                      <c:pt idx="229">
                        <c:v>42781</c:v>
                      </c:pt>
                      <c:pt idx="230">
                        <c:v>42782</c:v>
                      </c:pt>
                      <c:pt idx="231">
                        <c:v>42783</c:v>
                      </c:pt>
                      <c:pt idx="232">
                        <c:v>42784</c:v>
                      </c:pt>
                      <c:pt idx="233">
                        <c:v>42785</c:v>
                      </c:pt>
                      <c:pt idx="234">
                        <c:v>42786</c:v>
                      </c:pt>
                      <c:pt idx="235">
                        <c:v>42787</c:v>
                      </c:pt>
                      <c:pt idx="236">
                        <c:v>42788</c:v>
                      </c:pt>
                      <c:pt idx="237">
                        <c:v>42789</c:v>
                      </c:pt>
                      <c:pt idx="238">
                        <c:v>42790</c:v>
                      </c:pt>
                      <c:pt idx="239">
                        <c:v>42791</c:v>
                      </c:pt>
                      <c:pt idx="240">
                        <c:v>42792</c:v>
                      </c:pt>
                      <c:pt idx="241">
                        <c:v>42793</c:v>
                      </c:pt>
                      <c:pt idx="242">
                        <c:v>42794</c:v>
                      </c:pt>
                      <c:pt idx="244">
                        <c:v>42795</c:v>
                      </c:pt>
                      <c:pt idx="245">
                        <c:v>42796</c:v>
                      </c:pt>
                      <c:pt idx="246">
                        <c:v>42797</c:v>
                      </c:pt>
                      <c:pt idx="247">
                        <c:v>42798</c:v>
                      </c:pt>
                      <c:pt idx="248">
                        <c:v>42799</c:v>
                      </c:pt>
                      <c:pt idx="249">
                        <c:v>42800</c:v>
                      </c:pt>
                      <c:pt idx="250">
                        <c:v>42801</c:v>
                      </c:pt>
                      <c:pt idx="251">
                        <c:v>42802</c:v>
                      </c:pt>
                      <c:pt idx="252">
                        <c:v>42803</c:v>
                      </c:pt>
                      <c:pt idx="253">
                        <c:v>42804</c:v>
                      </c:pt>
                      <c:pt idx="254">
                        <c:v>42805</c:v>
                      </c:pt>
                      <c:pt idx="255">
                        <c:v>42806</c:v>
                      </c:pt>
                      <c:pt idx="256">
                        <c:v>42807</c:v>
                      </c:pt>
                      <c:pt idx="257">
                        <c:v>42808</c:v>
                      </c:pt>
                      <c:pt idx="258">
                        <c:v>42809</c:v>
                      </c:pt>
                      <c:pt idx="259">
                        <c:v>42810</c:v>
                      </c:pt>
                      <c:pt idx="260">
                        <c:v>42811</c:v>
                      </c:pt>
                      <c:pt idx="261">
                        <c:v>42812</c:v>
                      </c:pt>
                      <c:pt idx="262">
                        <c:v>42813</c:v>
                      </c:pt>
                      <c:pt idx="263">
                        <c:v>42814</c:v>
                      </c:pt>
                      <c:pt idx="264">
                        <c:v>42815</c:v>
                      </c:pt>
                      <c:pt idx="265">
                        <c:v>42816</c:v>
                      </c:pt>
                      <c:pt idx="266">
                        <c:v>42817</c:v>
                      </c:pt>
                      <c:pt idx="267">
                        <c:v>42818</c:v>
                      </c:pt>
                      <c:pt idx="268">
                        <c:v>42819</c:v>
                      </c:pt>
                      <c:pt idx="269">
                        <c:v>42820</c:v>
                      </c:pt>
                      <c:pt idx="270">
                        <c:v>42821</c:v>
                      </c:pt>
                      <c:pt idx="271">
                        <c:v>42822</c:v>
                      </c:pt>
                      <c:pt idx="272">
                        <c:v>42823</c:v>
                      </c:pt>
                      <c:pt idx="273">
                        <c:v>42824</c:v>
                      </c:pt>
                      <c:pt idx="274">
                        <c:v>42825</c:v>
                      </c:pt>
                      <c:pt idx="275">
                        <c:v>42826</c:v>
                      </c:pt>
                      <c:pt idx="276">
                        <c:v>42827</c:v>
                      </c:pt>
                      <c:pt idx="277">
                        <c:v>42828</c:v>
                      </c:pt>
                      <c:pt idx="278">
                        <c:v>42829</c:v>
                      </c:pt>
                      <c:pt idx="279">
                        <c:v>42830</c:v>
                      </c:pt>
                      <c:pt idx="280">
                        <c:v>42831</c:v>
                      </c:pt>
                      <c:pt idx="281">
                        <c:v>42832</c:v>
                      </c:pt>
                      <c:pt idx="282">
                        <c:v>42833</c:v>
                      </c:pt>
                      <c:pt idx="283">
                        <c:v>42834</c:v>
                      </c:pt>
                      <c:pt idx="284">
                        <c:v>42835</c:v>
                      </c:pt>
                      <c:pt idx="285">
                        <c:v>42836</c:v>
                      </c:pt>
                      <c:pt idx="286">
                        <c:v>42837</c:v>
                      </c:pt>
                      <c:pt idx="287">
                        <c:v>42838</c:v>
                      </c:pt>
                      <c:pt idx="288">
                        <c:v>42839</c:v>
                      </c:pt>
                      <c:pt idx="289">
                        <c:v>42840</c:v>
                      </c:pt>
                      <c:pt idx="290">
                        <c:v>42841</c:v>
                      </c:pt>
                      <c:pt idx="291">
                        <c:v>42842</c:v>
                      </c:pt>
                      <c:pt idx="292">
                        <c:v>42843</c:v>
                      </c:pt>
                      <c:pt idx="293">
                        <c:v>42844</c:v>
                      </c:pt>
                      <c:pt idx="294">
                        <c:v>42845</c:v>
                      </c:pt>
                      <c:pt idx="295">
                        <c:v>42846</c:v>
                      </c:pt>
                      <c:pt idx="296">
                        <c:v>42847</c:v>
                      </c:pt>
                      <c:pt idx="297">
                        <c:v>42848</c:v>
                      </c:pt>
                      <c:pt idx="298">
                        <c:v>42849</c:v>
                      </c:pt>
                      <c:pt idx="299">
                        <c:v>42850</c:v>
                      </c:pt>
                      <c:pt idx="300">
                        <c:v>42851</c:v>
                      </c:pt>
                      <c:pt idx="301">
                        <c:v>42852</c:v>
                      </c:pt>
                      <c:pt idx="302">
                        <c:v>42853</c:v>
                      </c:pt>
                      <c:pt idx="303">
                        <c:v>42854</c:v>
                      </c:pt>
                      <c:pt idx="304">
                        <c:v>42855</c:v>
                      </c:pt>
                      <c:pt idx="305">
                        <c:v>42856</c:v>
                      </c:pt>
                      <c:pt idx="306">
                        <c:v>42857</c:v>
                      </c:pt>
                      <c:pt idx="307">
                        <c:v>42858</c:v>
                      </c:pt>
                      <c:pt idx="308">
                        <c:v>42859</c:v>
                      </c:pt>
                      <c:pt idx="309">
                        <c:v>42860</c:v>
                      </c:pt>
                      <c:pt idx="310">
                        <c:v>42861</c:v>
                      </c:pt>
                      <c:pt idx="311">
                        <c:v>42862</c:v>
                      </c:pt>
                      <c:pt idx="312">
                        <c:v>42863</c:v>
                      </c:pt>
                      <c:pt idx="313">
                        <c:v>42864</c:v>
                      </c:pt>
                      <c:pt idx="314">
                        <c:v>42865</c:v>
                      </c:pt>
                      <c:pt idx="315">
                        <c:v>42866</c:v>
                      </c:pt>
                      <c:pt idx="316">
                        <c:v>42867</c:v>
                      </c:pt>
                      <c:pt idx="317">
                        <c:v>42868</c:v>
                      </c:pt>
                      <c:pt idx="318">
                        <c:v>42869</c:v>
                      </c:pt>
                      <c:pt idx="319">
                        <c:v>42870</c:v>
                      </c:pt>
                      <c:pt idx="320">
                        <c:v>42871</c:v>
                      </c:pt>
                      <c:pt idx="321">
                        <c:v>42872</c:v>
                      </c:pt>
                      <c:pt idx="322">
                        <c:v>42873</c:v>
                      </c:pt>
                      <c:pt idx="323">
                        <c:v>42874</c:v>
                      </c:pt>
                      <c:pt idx="324">
                        <c:v>42875</c:v>
                      </c:pt>
                      <c:pt idx="325">
                        <c:v>42876</c:v>
                      </c:pt>
                      <c:pt idx="326">
                        <c:v>42877</c:v>
                      </c:pt>
                      <c:pt idx="327">
                        <c:v>42878</c:v>
                      </c:pt>
                      <c:pt idx="328">
                        <c:v>42879</c:v>
                      </c:pt>
                      <c:pt idx="329">
                        <c:v>42880</c:v>
                      </c:pt>
                      <c:pt idx="330">
                        <c:v>42881</c:v>
                      </c:pt>
                      <c:pt idx="331">
                        <c:v>42882</c:v>
                      </c:pt>
                      <c:pt idx="332">
                        <c:v>42883</c:v>
                      </c:pt>
                      <c:pt idx="333">
                        <c:v>42884</c:v>
                      </c:pt>
                      <c:pt idx="334">
                        <c:v>42885</c:v>
                      </c:pt>
                      <c:pt idx="335">
                        <c:v>42886</c:v>
                      </c:pt>
                      <c:pt idx="336">
                        <c:v>42887</c:v>
                      </c:pt>
                      <c:pt idx="337">
                        <c:v>42888</c:v>
                      </c:pt>
                      <c:pt idx="338">
                        <c:v>42889</c:v>
                      </c:pt>
                      <c:pt idx="339">
                        <c:v>42890</c:v>
                      </c:pt>
                      <c:pt idx="340">
                        <c:v>42891</c:v>
                      </c:pt>
                      <c:pt idx="341">
                        <c:v>42892</c:v>
                      </c:pt>
                      <c:pt idx="342">
                        <c:v>42893</c:v>
                      </c:pt>
                      <c:pt idx="343">
                        <c:v>42894</c:v>
                      </c:pt>
                      <c:pt idx="344">
                        <c:v>42895</c:v>
                      </c:pt>
                      <c:pt idx="345">
                        <c:v>42896</c:v>
                      </c:pt>
                      <c:pt idx="346">
                        <c:v>42897</c:v>
                      </c:pt>
                      <c:pt idx="347">
                        <c:v>42898</c:v>
                      </c:pt>
                      <c:pt idx="348">
                        <c:v>42899</c:v>
                      </c:pt>
                      <c:pt idx="349">
                        <c:v>42900</c:v>
                      </c:pt>
                      <c:pt idx="350">
                        <c:v>42901</c:v>
                      </c:pt>
                      <c:pt idx="351">
                        <c:v>42902</c:v>
                      </c:pt>
                      <c:pt idx="352">
                        <c:v>42903</c:v>
                      </c:pt>
                      <c:pt idx="353">
                        <c:v>42904</c:v>
                      </c:pt>
                      <c:pt idx="354">
                        <c:v>42905</c:v>
                      </c:pt>
                      <c:pt idx="355">
                        <c:v>42906</c:v>
                      </c:pt>
                      <c:pt idx="356">
                        <c:v>42907</c:v>
                      </c:pt>
                      <c:pt idx="357">
                        <c:v>42908</c:v>
                      </c:pt>
                      <c:pt idx="358">
                        <c:v>42909</c:v>
                      </c:pt>
                      <c:pt idx="359">
                        <c:v>42910</c:v>
                      </c:pt>
                      <c:pt idx="360">
                        <c:v>42911</c:v>
                      </c:pt>
                      <c:pt idx="361">
                        <c:v>42912</c:v>
                      </c:pt>
                      <c:pt idx="362">
                        <c:v>42913</c:v>
                      </c:pt>
                      <c:pt idx="363">
                        <c:v>42914</c:v>
                      </c:pt>
                      <c:pt idx="364">
                        <c:v>42915</c:v>
                      </c:pt>
                      <c:pt idx="365">
                        <c:v>42916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Abundance Starting July'!$AR$2:$AR$367</c15:sqref>
                        </c15:formulaRef>
                      </c:ext>
                    </c:extLst>
                    <c:numCache>
                      <c:formatCode>General</c:formatCode>
                      <c:ptCount val="366"/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1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</c:v>
                      </c:pt>
                      <c:pt idx="92">
                        <c:v>0</c:v>
                      </c:pt>
                      <c:pt idx="93">
                        <c:v>0</c:v>
                      </c:pt>
                      <c:pt idx="94">
                        <c:v>0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</c:v>
                      </c:pt>
                      <c:pt idx="98">
                        <c:v>0</c:v>
                      </c:pt>
                      <c:pt idx="99">
                        <c:v>0</c:v>
                      </c:pt>
                      <c:pt idx="100">
                        <c:v>0</c:v>
                      </c:pt>
                      <c:pt idx="101">
                        <c:v>0</c:v>
                      </c:pt>
                      <c:pt idx="102">
                        <c:v>0</c:v>
                      </c:pt>
                      <c:pt idx="103">
                        <c:v>0</c:v>
                      </c:pt>
                      <c:pt idx="104">
                        <c:v>0</c:v>
                      </c:pt>
                      <c:pt idx="105">
                        <c:v>0</c:v>
                      </c:pt>
                      <c:pt idx="106">
                        <c:v>0</c:v>
                      </c:pt>
                      <c:pt idx="107">
                        <c:v>0</c:v>
                      </c:pt>
                      <c:pt idx="108">
                        <c:v>0</c:v>
                      </c:pt>
                      <c:pt idx="109">
                        <c:v>0</c:v>
                      </c:pt>
                      <c:pt idx="110">
                        <c:v>0</c:v>
                      </c:pt>
                      <c:pt idx="111">
                        <c:v>0</c:v>
                      </c:pt>
                      <c:pt idx="112">
                        <c:v>0</c:v>
                      </c:pt>
                      <c:pt idx="113">
                        <c:v>0</c:v>
                      </c:pt>
                      <c:pt idx="114">
                        <c:v>0</c:v>
                      </c:pt>
                      <c:pt idx="115">
                        <c:v>0</c:v>
                      </c:pt>
                      <c:pt idx="116">
                        <c:v>0</c:v>
                      </c:pt>
                      <c:pt idx="117">
                        <c:v>0</c:v>
                      </c:pt>
                      <c:pt idx="118">
                        <c:v>0</c:v>
                      </c:pt>
                      <c:pt idx="119">
                        <c:v>0</c:v>
                      </c:pt>
                      <c:pt idx="120">
                        <c:v>0</c:v>
                      </c:pt>
                      <c:pt idx="121">
                        <c:v>0</c:v>
                      </c:pt>
                      <c:pt idx="122">
                        <c:v>0</c:v>
                      </c:pt>
                      <c:pt idx="123">
                        <c:v>0</c:v>
                      </c:pt>
                      <c:pt idx="124">
                        <c:v>1</c:v>
                      </c:pt>
                      <c:pt idx="125">
                        <c:v>1</c:v>
                      </c:pt>
                      <c:pt idx="126">
                        <c:v>0.5</c:v>
                      </c:pt>
                      <c:pt idx="127">
                        <c:v>0.5</c:v>
                      </c:pt>
                      <c:pt idx="128">
                        <c:v>0</c:v>
                      </c:pt>
                      <c:pt idx="129">
                        <c:v>0</c:v>
                      </c:pt>
                      <c:pt idx="130">
                        <c:v>0</c:v>
                      </c:pt>
                      <c:pt idx="131">
                        <c:v>1</c:v>
                      </c:pt>
                      <c:pt idx="132">
                        <c:v>1</c:v>
                      </c:pt>
                      <c:pt idx="133">
                        <c:v>1</c:v>
                      </c:pt>
                      <c:pt idx="134">
                        <c:v>1</c:v>
                      </c:pt>
                      <c:pt idx="135">
                        <c:v>1</c:v>
                      </c:pt>
                      <c:pt idx="136">
                        <c:v>0</c:v>
                      </c:pt>
                      <c:pt idx="137">
                        <c:v>0</c:v>
                      </c:pt>
                      <c:pt idx="138">
                        <c:v>0</c:v>
                      </c:pt>
                      <c:pt idx="139">
                        <c:v>0</c:v>
                      </c:pt>
                      <c:pt idx="140">
                        <c:v>0</c:v>
                      </c:pt>
                      <c:pt idx="141">
                        <c:v>0</c:v>
                      </c:pt>
                      <c:pt idx="142">
                        <c:v>0</c:v>
                      </c:pt>
                      <c:pt idx="143">
                        <c:v>0</c:v>
                      </c:pt>
                      <c:pt idx="144">
                        <c:v>0</c:v>
                      </c:pt>
                      <c:pt idx="145">
                        <c:v>0</c:v>
                      </c:pt>
                      <c:pt idx="146">
                        <c:v>0</c:v>
                      </c:pt>
                      <c:pt idx="147">
                        <c:v>0</c:v>
                      </c:pt>
                      <c:pt idx="148">
                        <c:v>0</c:v>
                      </c:pt>
                      <c:pt idx="149">
                        <c:v>0</c:v>
                      </c:pt>
                      <c:pt idx="150">
                        <c:v>0</c:v>
                      </c:pt>
                      <c:pt idx="151">
                        <c:v>0</c:v>
                      </c:pt>
                      <c:pt idx="152">
                        <c:v>0</c:v>
                      </c:pt>
                      <c:pt idx="153">
                        <c:v>1</c:v>
                      </c:pt>
                      <c:pt idx="154">
                        <c:v>1.5</c:v>
                      </c:pt>
                      <c:pt idx="155">
                        <c:v>1.5</c:v>
                      </c:pt>
                      <c:pt idx="156">
                        <c:v>2</c:v>
                      </c:pt>
                      <c:pt idx="157">
                        <c:v>2</c:v>
                      </c:pt>
                      <c:pt idx="158">
                        <c:v>2</c:v>
                      </c:pt>
                      <c:pt idx="159">
                        <c:v>1</c:v>
                      </c:pt>
                      <c:pt idx="160">
                        <c:v>0</c:v>
                      </c:pt>
                      <c:pt idx="161">
                        <c:v>0</c:v>
                      </c:pt>
                      <c:pt idx="162">
                        <c:v>0</c:v>
                      </c:pt>
                      <c:pt idx="163">
                        <c:v>0</c:v>
                      </c:pt>
                      <c:pt idx="164">
                        <c:v>0</c:v>
                      </c:pt>
                      <c:pt idx="165">
                        <c:v>2</c:v>
                      </c:pt>
                      <c:pt idx="166">
                        <c:v>1</c:v>
                      </c:pt>
                      <c:pt idx="167">
                        <c:v>3</c:v>
                      </c:pt>
                      <c:pt idx="168">
                        <c:v>1.5</c:v>
                      </c:pt>
                      <c:pt idx="169">
                        <c:v>1.5</c:v>
                      </c:pt>
                      <c:pt idx="170">
                        <c:v>0</c:v>
                      </c:pt>
                      <c:pt idx="171">
                        <c:v>0</c:v>
                      </c:pt>
                      <c:pt idx="172">
                        <c:v>0</c:v>
                      </c:pt>
                      <c:pt idx="173">
                        <c:v>1</c:v>
                      </c:pt>
                      <c:pt idx="174">
                        <c:v>0</c:v>
                      </c:pt>
                      <c:pt idx="175">
                        <c:v>0</c:v>
                      </c:pt>
                      <c:pt idx="176">
                        <c:v>0</c:v>
                      </c:pt>
                      <c:pt idx="177">
                        <c:v>0</c:v>
                      </c:pt>
                      <c:pt idx="178">
                        <c:v>0</c:v>
                      </c:pt>
                      <c:pt idx="179">
                        <c:v>0</c:v>
                      </c:pt>
                      <c:pt idx="180">
                        <c:v>0</c:v>
                      </c:pt>
                      <c:pt idx="181">
                        <c:v>0</c:v>
                      </c:pt>
                      <c:pt idx="182">
                        <c:v>0</c:v>
                      </c:pt>
                      <c:pt idx="183">
                        <c:v>0</c:v>
                      </c:pt>
                      <c:pt idx="184">
                        <c:v>0</c:v>
                      </c:pt>
                      <c:pt idx="185">
                        <c:v>0</c:v>
                      </c:pt>
                      <c:pt idx="186">
                        <c:v>0</c:v>
                      </c:pt>
                      <c:pt idx="187">
                        <c:v>0</c:v>
                      </c:pt>
                      <c:pt idx="188">
                        <c:v>0</c:v>
                      </c:pt>
                      <c:pt idx="189">
                        <c:v>0</c:v>
                      </c:pt>
                      <c:pt idx="190">
                        <c:v>0</c:v>
                      </c:pt>
                      <c:pt idx="191">
                        <c:v>0</c:v>
                      </c:pt>
                      <c:pt idx="192">
                        <c:v>0</c:v>
                      </c:pt>
                      <c:pt idx="193">
                        <c:v>0</c:v>
                      </c:pt>
                      <c:pt idx="194">
                        <c:v>0</c:v>
                      </c:pt>
                      <c:pt idx="195">
                        <c:v>0</c:v>
                      </c:pt>
                      <c:pt idx="196">
                        <c:v>0</c:v>
                      </c:pt>
                      <c:pt idx="197">
                        <c:v>0</c:v>
                      </c:pt>
                      <c:pt idx="198">
                        <c:v>0</c:v>
                      </c:pt>
                      <c:pt idx="199">
                        <c:v>0</c:v>
                      </c:pt>
                      <c:pt idx="200">
                        <c:v>0</c:v>
                      </c:pt>
                      <c:pt idx="201">
                        <c:v>0</c:v>
                      </c:pt>
                      <c:pt idx="202">
                        <c:v>0</c:v>
                      </c:pt>
                      <c:pt idx="203">
                        <c:v>0</c:v>
                      </c:pt>
                      <c:pt idx="204">
                        <c:v>0</c:v>
                      </c:pt>
                      <c:pt idx="205">
                        <c:v>0</c:v>
                      </c:pt>
                      <c:pt idx="206">
                        <c:v>0</c:v>
                      </c:pt>
                      <c:pt idx="207">
                        <c:v>0</c:v>
                      </c:pt>
                      <c:pt idx="208">
                        <c:v>0</c:v>
                      </c:pt>
                      <c:pt idx="209">
                        <c:v>0</c:v>
                      </c:pt>
                      <c:pt idx="210">
                        <c:v>0</c:v>
                      </c:pt>
                      <c:pt idx="211">
                        <c:v>0</c:v>
                      </c:pt>
                      <c:pt idx="212">
                        <c:v>0</c:v>
                      </c:pt>
                      <c:pt idx="213">
                        <c:v>0</c:v>
                      </c:pt>
                      <c:pt idx="214">
                        <c:v>0</c:v>
                      </c:pt>
                      <c:pt idx="215">
                        <c:v>0</c:v>
                      </c:pt>
                      <c:pt idx="216">
                        <c:v>0</c:v>
                      </c:pt>
                      <c:pt idx="217">
                        <c:v>1.5</c:v>
                      </c:pt>
                      <c:pt idx="218">
                        <c:v>1.5</c:v>
                      </c:pt>
                      <c:pt idx="219">
                        <c:v>1.5</c:v>
                      </c:pt>
                      <c:pt idx="220">
                        <c:v>3</c:v>
                      </c:pt>
                      <c:pt idx="221">
                        <c:v>0</c:v>
                      </c:pt>
                      <c:pt idx="222">
                        <c:v>0</c:v>
                      </c:pt>
                      <c:pt idx="223">
                        <c:v>0</c:v>
                      </c:pt>
                      <c:pt idx="224">
                        <c:v>0</c:v>
                      </c:pt>
                      <c:pt idx="225">
                        <c:v>0</c:v>
                      </c:pt>
                      <c:pt idx="226">
                        <c:v>0</c:v>
                      </c:pt>
                      <c:pt idx="227">
                        <c:v>0</c:v>
                      </c:pt>
                      <c:pt idx="228">
                        <c:v>1</c:v>
                      </c:pt>
                      <c:pt idx="229">
                        <c:v>0</c:v>
                      </c:pt>
                      <c:pt idx="230">
                        <c:v>0</c:v>
                      </c:pt>
                      <c:pt idx="231">
                        <c:v>0</c:v>
                      </c:pt>
                      <c:pt idx="232">
                        <c:v>0</c:v>
                      </c:pt>
                      <c:pt idx="233">
                        <c:v>0</c:v>
                      </c:pt>
                      <c:pt idx="234">
                        <c:v>0</c:v>
                      </c:pt>
                      <c:pt idx="235">
                        <c:v>0</c:v>
                      </c:pt>
                      <c:pt idx="236">
                        <c:v>0</c:v>
                      </c:pt>
                      <c:pt idx="237">
                        <c:v>0</c:v>
                      </c:pt>
                      <c:pt idx="238">
                        <c:v>0</c:v>
                      </c:pt>
                      <c:pt idx="239">
                        <c:v>0.5</c:v>
                      </c:pt>
                      <c:pt idx="240">
                        <c:v>0.5</c:v>
                      </c:pt>
                      <c:pt idx="241">
                        <c:v>1</c:v>
                      </c:pt>
                      <c:pt idx="242">
                        <c:v>1</c:v>
                      </c:pt>
                      <c:pt idx="244">
                        <c:v>0</c:v>
                      </c:pt>
                      <c:pt idx="245">
                        <c:v>1</c:v>
                      </c:pt>
                      <c:pt idx="246">
                        <c:v>1</c:v>
                      </c:pt>
                      <c:pt idx="247">
                        <c:v>1</c:v>
                      </c:pt>
                      <c:pt idx="248">
                        <c:v>1</c:v>
                      </c:pt>
                      <c:pt idx="249">
                        <c:v>1</c:v>
                      </c:pt>
                      <c:pt idx="250">
                        <c:v>0</c:v>
                      </c:pt>
                      <c:pt idx="251">
                        <c:v>1</c:v>
                      </c:pt>
                      <c:pt idx="252">
                        <c:v>1</c:v>
                      </c:pt>
                      <c:pt idx="253">
                        <c:v>0</c:v>
                      </c:pt>
                      <c:pt idx="254">
                        <c:v>0.5</c:v>
                      </c:pt>
                      <c:pt idx="255">
                        <c:v>0.5</c:v>
                      </c:pt>
                      <c:pt idx="256">
                        <c:v>1</c:v>
                      </c:pt>
                      <c:pt idx="257">
                        <c:v>1</c:v>
                      </c:pt>
                      <c:pt idx="258">
                        <c:v>1</c:v>
                      </c:pt>
                      <c:pt idx="259">
                        <c:v>0</c:v>
                      </c:pt>
                      <c:pt idx="260">
                        <c:v>0</c:v>
                      </c:pt>
                      <c:pt idx="261">
                        <c:v>0</c:v>
                      </c:pt>
                      <c:pt idx="262">
                        <c:v>0</c:v>
                      </c:pt>
                      <c:pt idx="263">
                        <c:v>0</c:v>
                      </c:pt>
                      <c:pt idx="264">
                        <c:v>0</c:v>
                      </c:pt>
                      <c:pt idx="265">
                        <c:v>0</c:v>
                      </c:pt>
                      <c:pt idx="266">
                        <c:v>1</c:v>
                      </c:pt>
                      <c:pt idx="267">
                        <c:v>0</c:v>
                      </c:pt>
                      <c:pt idx="268">
                        <c:v>0</c:v>
                      </c:pt>
                      <c:pt idx="269">
                        <c:v>0</c:v>
                      </c:pt>
                      <c:pt idx="270">
                        <c:v>0</c:v>
                      </c:pt>
                      <c:pt idx="271">
                        <c:v>1</c:v>
                      </c:pt>
                      <c:pt idx="272">
                        <c:v>1</c:v>
                      </c:pt>
                      <c:pt idx="273">
                        <c:v>2</c:v>
                      </c:pt>
                      <c:pt idx="274">
                        <c:v>2</c:v>
                      </c:pt>
                      <c:pt idx="275">
                        <c:v>2.5</c:v>
                      </c:pt>
                      <c:pt idx="276">
                        <c:v>2.5</c:v>
                      </c:pt>
                      <c:pt idx="277">
                        <c:v>3</c:v>
                      </c:pt>
                      <c:pt idx="278">
                        <c:v>0</c:v>
                      </c:pt>
                      <c:pt idx="279">
                        <c:v>3</c:v>
                      </c:pt>
                      <c:pt idx="280">
                        <c:v>2</c:v>
                      </c:pt>
                      <c:pt idx="281">
                        <c:v>3</c:v>
                      </c:pt>
                      <c:pt idx="282">
                        <c:v>3</c:v>
                      </c:pt>
                      <c:pt idx="283">
                        <c:v>3</c:v>
                      </c:pt>
                      <c:pt idx="284">
                        <c:v>3</c:v>
                      </c:pt>
                      <c:pt idx="285">
                        <c:v>3</c:v>
                      </c:pt>
                      <c:pt idx="286">
                        <c:v>4</c:v>
                      </c:pt>
                      <c:pt idx="287">
                        <c:v>3</c:v>
                      </c:pt>
                      <c:pt idx="288">
                        <c:v>6</c:v>
                      </c:pt>
                      <c:pt idx="289">
                        <c:v>6.5</c:v>
                      </c:pt>
                      <c:pt idx="290">
                        <c:v>6.5</c:v>
                      </c:pt>
                      <c:pt idx="291">
                        <c:v>7</c:v>
                      </c:pt>
                      <c:pt idx="292">
                        <c:v>9</c:v>
                      </c:pt>
                      <c:pt idx="293">
                        <c:v>6</c:v>
                      </c:pt>
                      <c:pt idx="294">
                        <c:v>9</c:v>
                      </c:pt>
                      <c:pt idx="295">
                        <c:v>11</c:v>
                      </c:pt>
                      <c:pt idx="296">
                        <c:v>13.5</c:v>
                      </c:pt>
                      <c:pt idx="297">
                        <c:v>13.5</c:v>
                      </c:pt>
                      <c:pt idx="298">
                        <c:v>16</c:v>
                      </c:pt>
                      <c:pt idx="299">
                        <c:v>13</c:v>
                      </c:pt>
                      <c:pt idx="300">
                        <c:v>12</c:v>
                      </c:pt>
                      <c:pt idx="301">
                        <c:v>22</c:v>
                      </c:pt>
                      <c:pt idx="302">
                        <c:v>22</c:v>
                      </c:pt>
                      <c:pt idx="303">
                        <c:v>18.5</c:v>
                      </c:pt>
                      <c:pt idx="304">
                        <c:v>18.5</c:v>
                      </c:pt>
                      <c:pt idx="305">
                        <c:v>15</c:v>
                      </c:pt>
                      <c:pt idx="306">
                        <c:v>23</c:v>
                      </c:pt>
                      <c:pt idx="307">
                        <c:v>19</c:v>
                      </c:pt>
                      <c:pt idx="308">
                        <c:v>28</c:v>
                      </c:pt>
                      <c:pt idx="309">
                        <c:v>21</c:v>
                      </c:pt>
                      <c:pt idx="310">
                        <c:v>19</c:v>
                      </c:pt>
                      <c:pt idx="311">
                        <c:v>19</c:v>
                      </c:pt>
                      <c:pt idx="312">
                        <c:v>17</c:v>
                      </c:pt>
                      <c:pt idx="313">
                        <c:v>20</c:v>
                      </c:pt>
                      <c:pt idx="314">
                        <c:v>18</c:v>
                      </c:pt>
                      <c:pt idx="315">
                        <c:v>21</c:v>
                      </c:pt>
                      <c:pt idx="316">
                        <c:v>15</c:v>
                      </c:pt>
                      <c:pt idx="317">
                        <c:v>16</c:v>
                      </c:pt>
                      <c:pt idx="318">
                        <c:v>16</c:v>
                      </c:pt>
                      <c:pt idx="319">
                        <c:v>17</c:v>
                      </c:pt>
                      <c:pt idx="320">
                        <c:v>17</c:v>
                      </c:pt>
                      <c:pt idx="321">
                        <c:v>27</c:v>
                      </c:pt>
                      <c:pt idx="322">
                        <c:v>20</c:v>
                      </c:pt>
                      <c:pt idx="323">
                        <c:v>17</c:v>
                      </c:pt>
                      <c:pt idx="324">
                        <c:v>16.5</c:v>
                      </c:pt>
                      <c:pt idx="325">
                        <c:v>16.5</c:v>
                      </c:pt>
                      <c:pt idx="326">
                        <c:v>16</c:v>
                      </c:pt>
                      <c:pt idx="327">
                        <c:v>16</c:v>
                      </c:pt>
                      <c:pt idx="328">
                        <c:v>16</c:v>
                      </c:pt>
                      <c:pt idx="329">
                        <c:v>12</c:v>
                      </c:pt>
                      <c:pt idx="330">
                        <c:v>13</c:v>
                      </c:pt>
                      <c:pt idx="331">
                        <c:v>9.5</c:v>
                      </c:pt>
                      <c:pt idx="332">
                        <c:v>9.5</c:v>
                      </c:pt>
                      <c:pt idx="333">
                        <c:v>9.5</c:v>
                      </c:pt>
                      <c:pt idx="334">
                        <c:v>6</c:v>
                      </c:pt>
                      <c:pt idx="335">
                        <c:v>4</c:v>
                      </c:pt>
                      <c:pt idx="336">
                        <c:v>0</c:v>
                      </c:pt>
                      <c:pt idx="337">
                        <c:v>1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534717944"/>
        <c:scaling>
          <c:orientation val="minMax"/>
        </c:scaling>
        <c:delete val="1"/>
        <c:axPos val="b"/>
        <c:numFmt formatCode="mm/dd;@" sourceLinked="0"/>
        <c:majorTickMark val="none"/>
        <c:minorTickMark val="none"/>
        <c:tickLblPos val="nextTo"/>
        <c:crossAx val="534711672"/>
        <c:crosses val="autoZero"/>
        <c:auto val="0"/>
        <c:lblAlgn val="ctr"/>
        <c:lblOffset val="100"/>
        <c:noMultiLvlLbl val="0"/>
      </c:catAx>
      <c:valAx>
        <c:axId val="534711672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4717944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/>
              <a:t>SSL </a:t>
            </a:r>
            <a:r>
              <a:rPr lang="en-US" sz="1800" dirty="0"/>
              <a:t>Daily</a:t>
            </a:r>
            <a:r>
              <a:rPr lang="en-US" sz="1800" baseline="0" dirty="0"/>
              <a:t> Abundance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3"/>
          <c:order val="3"/>
          <c:tx>
            <c:v>2008-2014 Average per Day*</c:v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'NEW Abundance Starting July'!$AX$2:$AX$367</c:f>
              <c:numCache>
                <c:formatCode>General</c:formatCode>
                <c:ptCount val="36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2</c:v>
                </c:pt>
                <c:pt idx="51">
                  <c:v>2.5</c:v>
                </c:pt>
                <c:pt idx="52">
                  <c:v>2.5</c:v>
                </c:pt>
                <c:pt idx="53">
                  <c:v>2.5</c:v>
                </c:pt>
                <c:pt idx="54">
                  <c:v>2.5</c:v>
                </c:pt>
                <c:pt idx="55">
                  <c:v>2.5</c:v>
                </c:pt>
                <c:pt idx="56">
                  <c:v>3</c:v>
                </c:pt>
                <c:pt idx="57">
                  <c:v>3</c:v>
                </c:pt>
                <c:pt idx="58">
                  <c:v>3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2.5</c:v>
                </c:pt>
                <c:pt idx="65">
                  <c:v>2</c:v>
                </c:pt>
                <c:pt idx="66">
                  <c:v>2.25</c:v>
                </c:pt>
                <c:pt idx="67">
                  <c:v>2.25</c:v>
                </c:pt>
                <c:pt idx="68">
                  <c:v>2.25</c:v>
                </c:pt>
                <c:pt idx="69">
                  <c:v>2.75</c:v>
                </c:pt>
                <c:pt idx="70">
                  <c:v>2.25</c:v>
                </c:pt>
                <c:pt idx="71">
                  <c:v>2.25</c:v>
                </c:pt>
                <c:pt idx="72">
                  <c:v>3.5</c:v>
                </c:pt>
                <c:pt idx="73">
                  <c:v>3.5</c:v>
                </c:pt>
                <c:pt idx="74">
                  <c:v>3.5</c:v>
                </c:pt>
                <c:pt idx="75">
                  <c:v>3.5</c:v>
                </c:pt>
                <c:pt idx="76">
                  <c:v>4.75</c:v>
                </c:pt>
                <c:pt idx="77">
                  <c:v>4.25</c:v>
                </c:pt>
                <c:pt idx="78">
                  <c:v>4.25</c:v>
                </c:pt>
                <c:pt idx="79">
                  <c:v>4</c:v>
                </c:pt>
                <c:pt idx="80">
                  <c:v>3.75</c:v>
                </c:pt>
                <c:pt idx="81">
                  <c:v>4.25</c:v>
                </c:pt>
                <c:pt idx="82">
                  <c:v>4.25</c:v>
                </c:pt>
                <c:pt idx="83">
                  <c:v>4</c:v>
                </c:pt>
                <c:pt idx="84">
                  <c:v>2.75</c:v>
                </c:pt>
                <c:pt idx="85">
                  <c:v>1.5</c:v>
                </c:pt>
                <c:pt idx="86">
                  <c:v>9</c:v>
                </c:pt>
                <c:pt idx="87">
                  <c:v>9.75</c:v>
                </c:pt>
                <c:pt idx="88">
                  <c:v>9</c:v>
                </c:pt>
                <c:pt idx="89">
                  <c:v>9</c:v>
                </c:pt>
                <c:pt idx="90">
                  <c:v>8.75</c:v>
                </c:pt>
                <c:pt idx="91">
                  <c:v>6.5</c:v>
                </c:pt>
                <c:pt idx="92">
                  <c:v>4.666666666666667</c:v>
                </c:pt>
                <c:pt idx="93">
                  <c:v>6.666666666666667</c:v>
                </c:pt>
                <c:pt idx="94">
                  <c:v>4.375</c:v>
                </c:pt>
                <c:pt idx="95">
                  <c:v>6.375</c:v>
                </c:pt>
                <c:pt idx="96">
                  <c:v>6.125</c:v>
                </c:pt>
                <c:pt idx="97">
                  <c:v>5.875</c:v>
                </c:pt>
                <c:pt idx="98">
                  <c:v>5.25</c:v>
                </c:pt>
                <c:pt idx="99">
                  <c:v>5.375</c:v>
                </c:pt>
                <c:pt idx="100">
                  <c:v>8.5</c:v>
                </c:pt>
                <c:pt idx="101">
                  <c:v>7.625</c:v>
                </c:pt>
                <c:pt idx="102">
                  <c:v>7</c:v>
                </c:pt>
                <c:pt idx="103">
                  <c:v>6.75</c:v>
                </c:pt>
                <c:pt idx="104">
                  <c:v>7.5</c:v>
                </c:pt>
                <c:pt idx="105">
                  <c:v>6.625</c:v>
                </c:pt>
                <c:pt idx="106">
                  <c:v>7.125</c:v>
                </c:pt>
                <c:pt idx="107">
                  <c:v>7.375</c:v>
                </c:pt>
                <c:pt idx="108">
                  <c:v>7</c:v>
                </c:pt>
                <c:pt idx="109">
                  <c:v>9.25</c:v>
                </c:pt>
                <c:pt idx="110">
                  <c:v>9.5</c:v>
                </c:pt>
                <c:pt idx="111">
                  <c:v>9.5</c:v>
                </c:pt>
                <c:pt idx="112">
                  <c:v>10.5</c:v>
                </c:pt>
                <c:pt idx="113">
                  <c:v>8.875</c:v>
                </c:pt>
                <c:pt idx="114">
                  <c:v>9.375</c:v>
                </c:pt>
                <c:pt idx="115">
                  <c:v>9.375</c:v>
                </c:pt>
                <c:pt idx="116">
                  <c:v>9.375</c:v>
                </c:pt>
                <c:pt idx="117">
                  <c:v>10.625</c:v>
                </c:pt>
                <c:pt idx="118">
                  <c:v>10.25</c:v>
                </c:pt>
                <c:pt idx="119">
                  <c:v>10.75</c:v>
                </c:pt>
                <c:pt idx="120">
                  <c:v>6.25</c:v>
                </c:pt>
                <c:pt idx="121">
                  <c:v>5.5</c:v>
                </c:pt>
                <c:pt idx="122">
                  <c:v>6.375</c:v>
                </c:pt>
                <c:pt idx="123">
                  <c:v>7.875</c:v>
                </c:pt>
                <c:pt idx="124">
                  <c:v>8.125</c:v>
                </c:pt>
                <c:pt idx="125">
                  <c:v>8.875</c:v>
                </c:pt>
                <c:pt idx="126">
                  <c:v>9.5</c:v>
                </c:pt>
                <c:pt idx="127">
                  <c:v>7.625</c:v>
                </c:pt>
                <c:pt idx="128">
                  <c:v>7.375</c:v>
                </c:pt>
                <c:pt idx="129">
                  <c:v>8.5</c:v>
                </c:pt>
                <c:pt idx="130">
                  <c:v>10.75</c:v>
                </c:pt>
                <c:pt idx="131">
                  <c:v>10.25</c:v>
                </c:pt>
                <c:pt idx="132">
                  <c:v>10.25</c:v>
                </c:pt>
                <c:pt idx="133">
                  <c:v>9.875</c:v>
                </c:pt>
                <c:pt idx="134">
                  <c:v>9.375</c:v>
                </c:pt>
                <c:pt idx="135">
                  <c:v>7.125</c:v>
                </c:pt>
                <c:pt idx="136">
                  <c:v>7.75</c:v>
                </c:pt>
                <c:pt idx="137">
                  <c:v>10.5</c:v>
                </c:pt>
                <c:pt idx="138">
                  <c:v>10.875</c:v>
                </c:pt>
                <c:pt idx="139">
                  <c:v>11</c:v>
                </c:pt>
                <c:pt idx="140">
                  <c:v>12.375</c:v>
                </c:pt>
                <c:pt idx="141">
                  <c:v>8.75</c:v>
                </c:pt>
                <c:pt idx="142">
                  <c:v>13</c:v>
                </c:pt>
                <c:pt idx="143">
                  <c:v>9.25</c:v>
                </c:pt>
                <c:pt idx="144">
                  <c:v>12.25</c:v>
                </c:pt>
                <c:pt idx="145">
                  <c:v>12.25</c:v>
                </c:pt>
                <c:pt idx="146">
                  <c:v>13.125</c:v>
                </c:pt>
                <c:pt idx="147">
                  <c:v>12.75</c:v>
                </c:pt>
                <c:pt idx="148">
                  <c:v>13.375</c:v>
                </c:pt>
                <c:pt idx="149">
                  <c:v>12.125</c:v>
                </c:pt>
                <c:pt idx="150">
                  <c:v>10.375</c:v>
                </c:pt>
                <c:pt idx="151">
                  <c:v>10.875</c:v>
                </c:pt>
                <c:pt idx="152">
                  <c:v>6.25</c:v>
                </c:pt>
                <c:pt idx="153">
                  <c:v>3.625</c:v>
                </c:pt>
                <c:pt idx="154">
                  <c:v>7.625</c:v>
                </c:pt>
                <c:pt idx="155">
                  <c:v>6.5</c:v>
                </c:pt>
                <c:pt idx="156">
                  <c:v>5.25</c:v>
                </c:pt>
                <c:pt idx="157">
                  <c:v>7.875</c:v>
                </c:pt>
                <c:pt idx="158">
                  <c:v>10.125</c:v>
                </c:pt>
                <c:pt idx="159">
                  <c:v>8.5</c:v>
                </c:pt>
                <c:pt idx="160">
                  <c:v>12</c:v>
                </c:pt>
                <c:pt idx="161">
                  <c:v>8.125</c:v>
                </c:pt>
                <c:pt idx="162">
                  <c:v>5.875</c:v>
                </c:pt>
                <c:pt idx="163">
                  <c:v>8.25</c:v>
                </c:pt>
                <c:pt idx="164">
                  <c:v>9.125</c:v>
                </c:pt>
                <c:pt idx="165">
                  <c:v>7.125</c:v>
                </c:pt>
                <c:pt idx="166">
                  <c:v>7</c:v>
                </c:pt>
                <c:pt idx="167">
                  <c:v>6.375</c:v>
                </c:pt>
                <c:pt idx="168">
                  <c:v>6.625</c:v>
                </c:pt>
                <c:pt idx="169">
                  <c:v>6.625</c:v>
                </c:pt>
                <c:pt idx="170">
                  <c:v>5.125</c:v>
                </c:pt>
                <c:pt idx="171">
                  <c:v>6.5</c:v>
                </c:pt>
                <c:pt idx="172">
                  <c:v>8.125</c:v>
                </c:pt>
                <c:pt idx="173">
                  <c:v>7.875</c:v>
                </c:pt>
                <c:pt idx="174">
                  <c:v>7.875</c:v>
                </c:pt>
                <c:pt idx="175">
                  <c:v>7.5</c:v>
                </c:pt>
                <c:pt idx="176">
                  <c:v>6.125</c:v>
                </c:pt>
                <c:pt idx="177">
                  <c:v>8.125</c:v>
                </c:pt>
                <c:pt idx="178">
                  <c:v>8.125</c:v>
                </c:pt>
                <c:pt idx="179">
                  <c:v>10.125</c:v>
                </c:pt>
                <c:pt idx="180">
                  <c:v>8.625</c:v>
                </c:pt>
                <c:pt idx="181">
                  <c:v>8.625</c:v>
                </c:pt>
                <c:pt idx="182">
                  <c:v>8.625</c:v>
                </c:pt>
                <c:pt idx="183">
                  <c:v>8.625</c:v>
                </c:pt>
                <c:pt idx="184">
                  <c:v>5.2</c:v>
                </c:pt>
                <c:pt idx="185">
                  <c:v>5.6</c:v>
                </c:pt>
                <c:pt idx="186">
                  <c:v>6.2</c:v>
                </c:pt>
                <c:pt idx="187">
                  <c:v>7.1</c:v>
                </c:pt>
                <c:pt idx="188">
                  <c:v>6.083333333333333</c:v>
                </c:pt>
                <c:pt idx="189">
                  <c:v>7.166666666666667</c:v>
                </c:pt>
                <c:pt idx="190">
                  <c:v>9.2857142857142865</c:v>
                </c:pt>
                <c:pt idx="191">
                  <c:v>7.375</c:v>
                </c:pt>
                <c:pt idx="192">
                  <c:v>7.1875</c:v>
                </c:pt>
                <c:pt idx="193">
                  <c:v>7.75</c:v>
                </c:pt>
                <c:pt idx="194">
                  <c:v>8.375</c:v>
                </c:pt>
                <c:pt idx="195">
                  <c:v>7.5</c:v>
                </c:pt>
                <c:pt idx="196">
                  <c:v>6.5</c:v>
                </c:pt>
                <c:pt idx="197">
                  <c:v>6.5</c:v>
                </c:pt>
                <c:pt idx="198">
                  <c:v>7.125</c:v>
                </c:pt>
                <c:pt idx="199">
                  <c:v>8.0625</c:v>
                </c:pt>
                <c:pt idx="200">
                  <c:v>9</c:v>
                </c:pt>
                <c:pt idx="201">
                  <c:v>7.8125</c:v>
                </c:pt>
                <c:pt idx="202">
                  <c:v>8.1875</c:v>
                </c:pt>
                <c:pt idx="203">
                  <c:v>9.3125</c:v>
                </c:pt>
                <c:pt idx="204">
                  <c:v>9</c:v>
                </c:pt>
                <c:pt idx="205">
                  <c:v>9.75</c:v>
                </c:pt>
                <c:pt idx="206">
                  <c:v>10.75</c:v>
                </c:pt>
                <c:pt idx="207">
                  <c:v>8.75</c:v>
                </c:pt>
                <c:pt idx="208">
                  <c:v>10.75</c:v>
                </c:pt>
                <c:pt idx="209">
                  <c:v>10.875</c:v>
                </c:pt>
                <c:pt idx="210">
                  <c:v>8.25</c:v>
                </c:pt>
                <c:pt idx="211">
                  <c:v>9.375</c:v>
                </c:pt>
                <c:pt idx="212">
                  <c:v>9.75</c:v>
                </c:pt>
                <c:pt idx="213">
                  <c:v>9</c:v>
                </c:pt>
                <c:pt idx="214">
                  <c:v>8.5</c:v>
                </c:pt>
                <c:pt idx="215">
                  <c:v>7.5625</c:v>
                </c:pt>
                <c:pt idx="216">
                  <c:v>9.25</c:v>
                </c:pt>
                <c:pt idx="217">
                  <c:v>8.75</c:v>
                </c:pt>
                <c:pt idx="218">
                  <c:v>9.75</c:v>
                </c:pt>
                <c:pt idx="219">
                  <c:v>8.375</c:v>
                </c:pt>
                <c:pt idx="220">
                  <c:v>8.625</c:v>
                </c:pt>
                <c:pt idx="221">
                  <c:v>8.875</c:v>
                </c:pt>
                <c:pt idx="222">
                  <c:v>8.5625</c:v>
                </c:pt>
                <c:pt idx="223">
                  <c:v>7.9375</c:v>
                </c:pt>
                <c:pt idx="224">
                  <c:v>6.9375</c:v>
                </c:pt>
                <c:pt idx="225">
                  <c:v>8.125</c:v>
                </c:pt>
                <c:pt idx="226">
                  <c:v>6.875</c:v>
                </c:pt>
                <c:pt idx="227">
                  <c:v>8.125</c:v>
                </c:pt>
                <c:pt idx="228">
                  <c:v>7.625</c:v>
                </c:pt>
                <c:pt idx="229">
                  <c:v>9.125</c:v>
                </c:pt>
                <c:pt idx="230">
                  <c:v>10.4375</c:v>
                </c:pt>
                <c:pt idx="231">
                  <c:v>9</c:v>
                </c:pt>
                <c:pt idx="232">
                  <c:v>8.6875</c:v>
                </c:pt>
                <c:pt idx="233">
                  <c:v>8</c:v>
                </c:pt>
                <c:pt idx="234">
                  <c:v>9.125</c:v>
                </c:pt>
                <c:pt idx="235">
                  <c:v>9</c:v>
                </c:pt>
                <c:pt idx="236">
                  <c:v>11.3125</c:v>
                </c:pt>
                <c:pt idx="237">
                  <c:v>11.4375</c:v>
                </c:pt>
                <c:pt idx="238">
                  <c:v>11.75</c:v>
                </c:pt>
                <c:pt idx="239">
                  <c:v>11.25</c:v>
                </c:pt>
                <c:pt idx="240">
                  <c:v>9.125</c:v>
                </c:pt>
                <c:pt idx="241">
                  <c:v>9.875</c:v>
                </c:pt>
                <c:pt idx="242">
                  <c:v>12</c:v>
                </c:pt>
                <c:pt idx="243">
                  <c:v>10.5</c:v>
                </c:pt>
                <c:pt idx="244">
                  <c:v>12</c:v>
                </c:pt>
                <c:pt idx="245">
                  <c:v>11.375</c:v>
                </c:pt>
                <c:pt idx="246">
                  <c:v>9.375</c:v>
                </c:pt>
                <c:pt idx="247">
                  <c:v>6.125</c:v>
                </c:pt>
                <c:pt idx="248">
                  <c:v>7.875</c:v>
                </c:pt>
                <c:pt idx="249">
                  <c:v>7.75</c:v>
                </c:pt>
                <c:pt idx="250">
                  <c:v>6.125</c:v>
                </c:pt>
                <c:pt idx="251">
                  <c:v>7.6875</c:v>
                </c:pt>
                <c:pt idx="252">
                  <c:v>8.8125</c:v>
                </c:pt>
                <c:pt idx="253">
                  <c:v>8.375</c:v>
                </c:pt>
                <c:pt idx="254">
                  <c:v>9.25</c:v>
                </c:pt>
                <c:pt idx="255">
                  <c:v>8.625</c:v>
                </c:pt>
                <c:pt idx="256">
                  <c:v>7.75</c:v>
                </c:pt>
                <c:pt idx="257">
                  <c:v>8.5</c:v>
                </c:pt>
                <c:pt idx="258">
                  <c:v>8.6875</c:v>
                </c:pt>
                <c:pt idx="259">
                  <c:v>9.6875</c:v>
                </c:pt>
                <c:pt idx="260">
                  <c:v>8.75</c:v>
                </c:pt>
                <c:pt idx="261">
                  <c:v>9.75</c:v>
                </c:pt>
                <c:pt idx="262">
                  <c:v>7.875</c:v>
                </c:pt>
                <c:pt idx="263">
                  <c:v>9.75</c:v>
                </c:pt>
                <c:pt idx="264">
                  <c:v>9.375</c:v>
                </c:pt>
                <c:pt idx="265">
                  <c:v>8.3125</c:v>
                </c:pt>
                <c:pt idx="266">
                  <c:v>7.3125</c:v>
                </c:pt>
                <c:pt idx="267">
                  <c:v>7.75</c:v>
                </c:pt>
                <c:pt idx="268">
                  <c:v>7.625</c:v>
                </c:pt>
                <c:pt idx="269">
                  <c:v>11.375</c:v>
                </c:pt>
                <c:pt idx="270">
                  <c:v>9.125</c:v>
                </c:pt>
                <c:pt idx="271">
                  <c:v>8.375</c:v>
                </c:pt>
                <c:pt idx="272">
                  <c:v>9.375</c:v>
                </c:pt>
                <c:pt idx="273">
                  <c:v>10.25</c:v>
                </c:pt>
                <c:pt idx="274">
                  <c:v>10.625</c:v>
                </c:pt>
                <c:pt idx="275">
                  <c:v>12</c:v>
                </c:pt>
                <c:pt idx="276">
                  <c:v>11.5</c:v>
                </c:pt>
                <c:pt idx="277">
                  <c:v>13.5</c:v>
                </c:pt>
                <c:pt idx="278">
                  <c:v>12.25</c:v>
                </c:pt>
                <c:pt idx="279">
                  <c:v>15.1875</c:v>
                </c:pt>
                <c:pt idx="280">
                  <c:v>12.1875</c:v>
                </c:pt>
                <c:pt idx="281">
                  <c:v>13.25</c:v>
                </c:pt>
                <c:pt idx="282">
                  <c:v>14.375</c:v>
                </c:pt>
                <c:pt idx="283">
                  <c:v>14.125</c:v>
                </c:pt>
                <c:pt idx="284">
                  <c:v>14.75</c:v>
                </c:pt>
                <c:pt idx="285">
                  <c:v>18.875</c:v>
                </c:pt>
                <c:pt idx="286">
                  <c:v>18.625</c:v>
                </c:pt>
                <c:pt idx="287">
                  <c:v>15.5625</c:v>
                </c:pt>
                <c:pt idx="288">
                  <c:v>18.5</c:v>
                </c:pt>
                <c:pt idx="289">
                  <c:v>20.25</c:v>
                </c:pt>
                <c:pt idx="290">
                  <c:v>20.125</c:v>
                </c:pt>
                <c:pt idx="291">
                  <c:v>22.625</c:v>
                </c:pt>
                <c:pt idx="292">
                  <c:v>19.25</c:v>
                </c:pt>
                <c:pt idx="293">
                  <c:v>20.8125</c:v>
                </c:pt>
                <c:pt idx="294">
                  <c:v>21.1875</c:v>
                </c:pt>
                <c:pt idx="295">
                  <c:v>22.75</c:v>
                </c:pt>
                <c:pt idx="296">
                  <c:v>21.375</c:v>
                </c:pt>
                <c:pt idx="297">
                  <c:v>24</c:v>
                </c:pt>
                <c:pt idx="298">
                  <c:v>21</c:v>
                </c:pt>
                <c:pt idx="299">
                  <c:v>22.625</c:v>
                </c:pt>
                <c:pt idx="300">
                  <c:v>22.625</c:v>
                </c:pt>
                <c:pt idx="301">
                  <c:v>19.875</c:v>
                </c:pt>
                <c:pt idx="302">
                  <c:v>17.5</c:v>
                </c:pt>
                <c:pt idx="303">
                  <c:v>16.375</c:v>
                </c:pt>
                <c:pt idx="304">
                  <c:v>15.375</c:v>
                </c:pt>
                <c:pt idx="305">
                  <c:v>13.75</c:v>
                </c:pt>
                <c:pt idx="306">
                  <c:v>15.375</c:v>
                </c:pt>
                <c:pt idx="307">
                  <c:v>13.75</c:v>
                </c:pt>
                <c:pt idx="308">
                  <c:v>14.5</c:v>
                </c:pt>
                <c:pt idx="309">
                  <c:v>13</c:v>
                </c:pt>
                <c:pt idx="310">
                  <c:v>10</c:v>
                </c:pt>
                <c:pt idx="311">
                  <c:v>8.625</c:v>
                </c:pt>
                <c:pt idx="312">
                  <c:v>8.25</c:v>
                </c:pt>
                <c:pt idx="313">
                  <c:v>7.25</c:v>
                </c:pt>
                <c:pt idx="314">
                  <c:v>5.875</c:v>
                </c:pt>
                <c:pt idx="315">
                  <c:v>5.625</c:v>
                </c:pt>
                <c:pt idx="316">
                  <c:v>4.5</c:v>
                </c:pt>
                <c:pt idx="317">
                  <c:v>4.25</c:v>
                </c:pt>
                <c:pt idx="318">
                  <c:v>2.375</c:v>
                </c:pt>
                <c:pt idx="319">
                  <c:v>1.75</c:v>
                </c:pt>
                <c:pt idx="320">
                  <c:v>1</c:v>
                </c:pt>
                <c:pt idx="321">
                  <c:v>0.75</c:v>
                </c:pt>
                <c:pt idx="322">
                  <c:v>0.625</c:v>
                </c:pt>
                <c:pt idx="323">
                  <c:v>0.375</c:v>
                </c:pt>
                <c:pt idx="324">
                  <c:v>0.5</c:v>
                </c:pt>
                <c:pt idx="325">
                  <c:v>0.375</c:v>
                </c:pt>
                <c:pt idx="326">
                  <c:v>0.375</c:v>
                </c:pt>
                <c:pt idx="327">
                  <c:v>0.5</c:v>
                </c:pt>
                <c:pt idx="328">
                  <c:v>0.3125</c:v>
                </c:pt>
                <c:pt idx="329">
                  <c:v>0.5</c:v>
                </c:pt>
                <c:pt idx="330">
                  <c:v>0.4375</c:v>
                </c:pt>
                <c:pt idx="331">
                  <c:v>0.375</c:v>
                </c:pt>
                <c:pt idx="332">
                  <c:v>0.5714285714285714</c:v>
                </c:pt>
                <c:pt idx="333">
                  <c:v>0.35714285714285715</c:v>
                </c:pt>
                <c:pt idx="334">
                  <c:v>0.2</c:v>
                </c:pt>
                <c:pt idx="335">
                  <c:v>0.2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5309712"/>
        <c:axId val="515315984"/>
      </c:areaChart>
      <c:lineChart>
        <c:grouping val="standard"/>
        <c:varyColors val="0"/>
        <c:ser>
          <c:idx val="4"/>
          <c:order val="4"/>
          <c:tx>
            <c:v>2015 - 2017 Average Per Day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'NEW Abundance Starting July'!$A$2:$A$367</c:f>
              <c:numCache>
                <c:formatCode>m/d</c:formatCode>
                <c:ptCount val="366"/>
                <c:pt idx="0">
                  <c:v>42917</c:v>
                </c:pt>
                <c:pt idx="1">
                  <c:v>42918</c:v>
                </c:pt>
                <c:pt idx="2">
                  <c:v>42919</c:v>
                </c:pt>
                <c:pt idx="3">
                  <c:v>42920</c:v>
                </c:pt>
                <c:pt idx="4">
                  <c:v>42921</c:v>
                </c:pt>
                <c:pt idx="5">
                  <c:v>42922</c:v>
                </c:pt>
                <c:pt idx="6">
                  <c:v>42923</c:v>
                </c:pt>
                <c:pt idx="7">
                  <c:v>42924</c:v>
                </c:pt>
                <c:pt idx="8">
                  <c:v>42925</c:v>
                </c:pt>
                <c:pt idx="9">
                  <c:v>42926</c:v>
                </c:pt>
                <c:pt idx="10">
                  <c:v>42927</c:v>
                </c:pt>
                <c:pt idx="11">
                  <c:v>42928</c:v>
                </c:pt>
                <c:pt idx="12">
                  <c:v>42929</c:v>
                </c:pt>
                <c:pt idx="13">
                  <c:v>42930</c:v>
                </c:pt>
                <c:pt idx="14">
                  <c:v>42931</c:v>
                </c:pt>
                <c:pt idx="15">
                  <c:v>42932</c:v>
                </c:pt>
                <c:pt idx="16">
                  <c:v>42933</c:v>
                </c:pt>
                <c:pt idx="17">
                  <c:v>42934</c:v>
                </c:pt>
                <c:pt idx="18">
                  <c:v>42935</c:v>
                </c:pt>
                <c:pt idx="19">
                  <c:v>42936</c:v>
                </c:pt>
                <c:pt idx="20">
                  <c:v>42937</c:v>
                </c:pt>
                <c:pt idx="21">
                  <c:v>42938</c:v>
                </c:pt>
                <c:pt idx="22">
                  <c:v>42939</c:v>
                </c:pt>
                <c:pt idx="23">
                  <c:v>42940</c:v>
                </c:pt>
                <c:pt idx="24">
                  <c:v>42941</c:v>
                </c:pt>
                <c:pt idx="25">
                  <c:v>42942</c:v>
                </c:pt>
                <c:pt idx="26">
                  <c:v>42943</c:v>
                </c:pt>
                <c:pt idx="27">
                  <c:v>42944</c:v>
                </c:pt>
                <c:pt idx="28">
                  <c:v>42945</c:v>
                </c:pt>
                <c:pt idx="29">
                  <c:v>42946</c:v>
                </c:pt>
                <c:pt idx="30">
                  <c:v>42947</c:v>
                </c:pt>
                <c:pt idx="31">
                  <c:v>42948</c:v>
                </c:pt>
                <c:pt idx="32">
                  <c:v>42949</c:v>
                </c:pt>
                <c:pt idx="33">
                  <c:v>42950</c:v>
                </c:pt>
                <c:pt idx="34">
                  <c:v>42951</c:v>
                </c:pt>
                <c:pt idx="35">
                  <c:v>42952</c:v>
                </c:pt>
                <c:pt idx="36">
                  <c:v>42953</c:v>
                </c:pt>
                <c:pt idx="37">
                  <c:v>42954</c:v>
                </c:pt>
                <c:pt idx="38">
                  <c:v>42955</c:v>
                </c:pt>
                <c:pt idx="39">
                  <c:v>42956</c:v>
                </c:pt>
                <c:pt idx="40">
                  <c:v>42957</c:v>
                </c:pt>
                <c:pt idx="41">
                  <c:v>42958</c:v>
                </c:pt>
                <c:pt idx="42">
                  <c:v>42959</c:v>
                </c:pt>
                <c:pt idx="43">
                  <c:v>42960</c:v>
                </c:pt>
                <c:pt idx="44">
                  <c:v>42961</c:v>
                </c:pt>
                <c:pt idx="45">
                  <c:v>42962</c:v>
                </c:pt>
                <c:pt idx="46">
                  <c:v>42963</c:v>
                </c:pt>
                <c:pt idx="47">
                  <c:v>42964</c:v>
                </c:pt>
                <c:pt idx="48">
                  <c:v>42965</c:v>
                </c:pt>
                <c:pt idx="49">
                  <c:v>42966</c:v>
                </c:pt>
                <c:pt idx="50">
                  <c:v>42967</c:v>
                </c:pt>
                <c:pt idx="51">
                  <c:v>42968</c:v>
                </c:pt>
                <c:pt idx="52">
                  <c:v>42969</c:v>
                </c:pt>
                <c:pt idx="53">
                  <c:v>42970</c:v>
                </c:pt>
                <c:pt idx="54">
                  <c:v>42971</c:v>
                </c:pt>
                <c:pt idx="55">
                  <c:v>42972</c:v>
                </c:pt>
                <c:pt idx="56">
                  <c:v>42973</c:v>
                </c:pt>
                <c:pt idx="57">
                  <c:v>42974</c:v>
                </c:pt>
                <c:pt idx="58">
                  <c:v>42975</c:v>
                </c:pt>
                <c:pt idx="59">
                  <c:v>42976</c:v>
                </c:pt>
                <c:pt idx="60">
                  <c:v>42977</c:v>
                </c:pt>
                <c:pt idx="61">
                  <c:v>42978</c:v>
                </c:pt>
                <c:pt idx="62">
                  <c:v>42979</c:v>
                </c:pt>
                <c:pt idx="63">
                  <c:v>42980</c:v>
                </c:pt>
                <c:pt idx="64">
                  <c:v>42981</c:v>
                </c:pt>
                <c:pt idx="65">
                  <c:v>42982</c:v>
                </c:pt>
                <c:pt idx="66">
                  <c:v>42983</c:v>
                </c:pt>
                <c:pt idx="67">
                  <c:v>42984</c:v>
                </c:pt>
                <c:pt idx="68">
                  <c:v>42985</c:v>
                </c:pt>
                <c:pt idx="69">
                  <c:v>42986</c:v>
                </c:pt>
                <c:pt idx="70">
                  <c:v>42987</c:v>
                </c:pt>
                <c:pt idx="71">
                  <c:v>42988</c:v>
                </c:pt>
                <c:pt idx="72">
                  <c:v>42989</c:v>
                </c:pt>
                <c:pt idx="73">
                  <c:v>42990</c:v>
                </c:pt>
                <c:pt idx="74">
                  <c:v>42991</c:v>
                </c:pt>
                <c:pt idx="75">
                  <c:v>42992</c:v>
                </c:pt>
                <c:pt idx="76">
                  <c:v>42993</c:v>
                </c:pt>
                <c:pt idx="77">
                  <c:v>42994</c:v>
                </c:pt>
                <c:pt idx="78">
                  <c:v>42995</c:v>
                </c:pt>
                <c:pt idx="79">
                  <c:v>42996</c:v>
                </c:pt>
                <c:pt idx="80">
                  <c:v>42997</c:v>
                </c:pt>
                <c:pt idx="81">
                  <c:v>42998</c:v>
                </c:pt>
                <c:pt idx="82">
                  <c:v>42999</c:v>
                </c:pt>
                <c:pt idx="83">
                  <c:v>43000</c:v>
                </c:pt>
                <c:pt idx="84">
                  <c:v>43001</c:v>
                </c:pt>
                <c:pt idx="85">
                  <c:v>43002</c:v>
                </c:pt>
                <c:pt idx="86">
                  <c:v>43003</c:v>
                </c:pt>
                <c:pt idx="87">
                  <c:v>43004</c:v>
                </c:pt>
                <c:pt idx="88">
                  <c:v>43005</c:v>
                </c:pt>
                <c:pt idx="89">
                  <c:v>43006</c:v>
                </c:pt>
                <c:pt idx="90">
                  <c:v>43007</c:v>
                </c:pt>
                <c:pt idx="91">
                  <c:v>43008</c:v>
                </c:pt>
                <c:pt idx="92">
                  <c:v>43009</c:v>
                </c:pt>
                <c:pt idx="93">
                  <c:v>43010</c:v>
                </c:pt>
                <c:pt idx="94">
                  <c:v>43011</c:v>
                </c:pt>
                <c:pt idx="95">
                  <c:v>43012</c:v>
                </c:pt>
                <c:pt idx="96">
                  <c:v>43013</c:v>
                </c:pt>
                <c:pt idx="97">
                  <c:v>43014</c:v>
                </c:pt>
                <c:pt idx="98">
                  <c:v>43015</c:v>
                </c:pt>
                <c:pt idx="99">
                  <c:v>43016</c:v>
                </c:pt>
                <c:pt idx="100">
                  <c:v>43017</c:v>
                </c:pt>
                <c:pt idx="101">
                  <c:v>43018</c:v>
                </c:pt>
                <c:pt idx="102">
                  <c:v>43019</c:v>
                </c:pt>
                <c:pt idx="103">
                  <c:v>43020</c:v>
                </c:pt>
                <c:pt idx="104">
                  <c:v>43021</c:v>
                </c:pt>
                <c:pt idx="105">
                  <c:v>43022</c:v>
                </c:pt>
                <c:pt idx="106">
                  <c:v>43023</c:v>
                </c:pt>
                <c:pt idx="107">
                  <c:v>43024</c:v>
                </c:pt>
                <c:pt idx="108">
                  <c:v>43025</c:v>
                </c:pt>
                <c:pt idx="109">
                  <c:v>43026</c:v>
                </c:pt>
                <c:pt idx="110">
                  <c:v>43027</c:v>
                </c:pt>
                <c:pt idx="111">
                  <c:v>43028</c:v>
                </c:pt>
                <c:pt idx="112">
                  <c:v>43029</c:v>
                </c:pt>
                <c:pt idx="113">
                  <c:v>43030</c:v>
                </c:pt>
                <c:pt idx="114">
                  <c:v>43031</c:v>
                </c:pt>
                <c:pt idx="115">
                  <c:v>43032</c:v>
                </c:pt>
                <c:pt idx="116">
                  <c:v>43033</c:v>
                </c:pt>
                <c:pt idx="117">
                  <c:v>43034</c:v>
                </c:pt>
                <c:pt idx="118">
                  <c:v>43035</c:v>
                </c:pt>
                <c:pt idx="119">
                  <c:v>43036</c:v>
                </c:pt>
                <c:pt idx="120">
                  <c:v>43037</c:v>
                </c:pt>
                <c:pt idx="121">
                  <c:v>43038</c:v>
                </c:pt>
                <c:pt idx="122">
                  <c:v>43039</c:v>
                </c:pt>
                <c:pt idx="123">
                  <c:v>43040</c:v>
                </c:pt>
                <c:pt idx="124">
                  <c:v>43041</c:v>
                </c:pt>
                <c:pt idx="125">
                  <c:v>43042</c:v>
                </c:pt>
                <c:pt idx="126">
                  <c:v>43043</c:v>
                </c:pt>
                <c:pt idx="127">
                  <c:v>43044</c:v>
                </c:pt>
                <c:pt idx="128">
                  <c:v>43045</c:v>
                </c:pt>
                <c:pt idx="129">
                  <c:v>43046</c:v>
                </c:pt>
                <c:pt idx="130">
                  <c:v>43047</c:v>
                </c:pt>
                <c:pt idx="131">
                  <c:v>43048</c:v>
                </c:pt>
                <c:pt idx="132">
                  <c:v>43049</c:v>
                </c:pt>
                <c:pt idx="133">
                  <c:v>43050</c:v>
                </c:pt>
                <c:pt idx="134">
                  <c:v>43051</c:v>
                </c:pt>
                <c:pt idx="135">
                  <c:v>43052</c:v>
                </c:pt>
                <c:pt idx="136">
                  <c:v>43053</c:v>
                </c:pt>
                <c:pt idx="137">
                  <c:v>43054</c:v>
                </c:pt>
                <c:pt idx="138">
                  <c:v>43055</c:v>
                </c:pt>
                <c:pt idx="139">
                  <c:v>43056</c:v>
                </c:pt>
                <c:pt idx="140">
                  <c:v>43057</c:v>
                </c:pt>
                <c:pt idx="141">
                  <c:v>43058</c:v>
                </c:pt>
                <c:pt idx="142">
                  <c:v>43059</c:v>
                </c:pt>
                <c:pt idx="143">
                  <c:v>43060</c:v>
                </c:pt>
                <c:pt idx="144">
                  <c:v>43061</c:v>
                </c:pt>
                <c:pt idx="145">
                  <c:v>43062</c:v>
                </c:pt>
                <c:pt idx="146">
                  <c:v>43063</c:v>
                </c:pt>
                <c:pt idx="147">
                  <c:v>43064</c:v>
                </c:pt>
                <c:pt idx="148">
                  <c:v>43065</c:v>
                </c:pt>
                <c:pt idx="149">
                  <c:v>43066</c:v>
                </c:pt>
                <c:pt idx="150">
                  <c:v>43067</c:v>
                </c:pt>
                <c:pt idx="151">
                  <c:v>43068</c:v>
                </c:pt>
                <c:pt idx="152">
                  <c:v>43069</c:v>
                </c:pt>
                <c:pt idx="153">
                  <c:v>43070</c:v>
                </c:pt>
                <c:pt idx="154">
                  <c:v>43071</c:v>
                </c:pt>
                <c:pt idx="155">
                  <c:v>43072</c:v>
                </c:pt>
                <c:pt idx="156">
                  <c:v>43073</c:v>
                </c:pt>
                <c:pt idx="157">
                  <c:v>43074</c:v>
                </c:pt>
                <c:pt idx="158">
                  <c:v>43075</c:v>
                </c:pt>
                <c:pt idx="159">
                  <c:v>43076</c:v>
                </c:pt>
                <c:pt idx="160">
                  <c:v>43077</c:v>
                </c:pt>
                <c:pt idx="161">
                  <c:v>43078</c:v>
                </c:pt>
                <c:pt idx="162">
                  <c:v>43079</c:v>
                </c:pt>
                <c:pt idx="163">
                  <c:v>43080</c:v>
                </c:pt>
                <c:pt idx="164">
                  <c:v>43081</c:v>
                </c:pt>
                <c:pt idx="165">
                  <c:v>43082</c:v>
                </c:pt>
                <c:pt idx="166">
                  <c:v>43083</c:v>
                </c:pt>
                <c:pt idx="167">
                  <c:v>43084</c:v>
                </c:pt>
                <c:pt idx="168">
                  <c:v>43085</c:v>
                </c:pt>
                <c:pt idx="169">
                  <c:v>43086</c:v>
                </c:pt>
                <c:pt idx="170">
                  <c:v>43087</c:v>
                </c:pt>
                <c:pt idx="171">
                  <c:v>43088</c:v>
                </c:pt>
                <c:pt idx="172">
                  <c:v>43089</c:v>
                </c:pt>
                <c:pt idx="173">
                  <c:v>43090</c:v>
                </c:pt>
                <c:pt idx="174">
                  <c:v>43091</c:v>
                </c:pt>
                <c:pt idx="175">
                  <c:v>43092</c:v>
                </c:pt>
                <c:pt idx="176">
                  <c:v>43093</c:v>
                </c:pt>
                <c:pt idx="177">
                  <c:v>43094</c:v>
                </c:pt>
                <c:pt idx="178">
                  <c:v>43095</c:v>
                </c:pt>
                <c:pt idx="179">
                  <c:v>43096</c:v>
                </c:pt>
                <c:pt idx="180">
                  <c:v>43097</c:v>
                </c:pt>
                <c:pt idx="181">
                  <c:v>43098</c:v>
                </c:pt>
                <c:pt idx="182">
                  <c:v>43099</c:v>
                </c:pt>
                <c:pt idx="183">
                  <c:v>43100</c:v>
                </c:pt>
                <c:pt idx="184">
                  <c:v>42736</c:v>
                </c:pt>
                <c:pt idx="185">
                  <c:v>42737</c:v>
                </c:pt>
                <c:pt idx="186">
                  <c:v>42738</c:v>
                </c:pt>
                <c:pt idx="187">
                  <c:v>42739</c:v>
                </c:pt>
                <c:pt idx="188">
                  <c:v>42740</c:v>
                </c:pt>
                <c:pt idx="189">
                  <c:v>42741</c:v>
                </c:pt>
                <c:pt idx="190">
                  <c:v>42742</c:v>
                </c:pt>
                <c:pt idx="191">
                  <c:v>42743</c:v>
                </c:pt>
                <c:pt idx="192">
                  <c:v>42744</c:v>
                </c:pt>
                <c:pt idx="193">
                  <c:v>42745</c:v>
                </c:pt>
                <c:pt idx="194">
                  <c:v>42746</c:v>
                </c:pt>
                <c:pt idx="195">
                  <c:v>42747</c:v>
                </c:pt>
                <c:pt idx="196">
                  <c:v>42748</c:v>
                </c:pt>
                <c:pt idx="197">
                  <c:v>42749</c:v>
                </c:pt>
                <c:pt idx="198">
                  <c:v>42750</c:v>
                </c:pt>
                <c:pt idx="199">
                  <c:v>42751</c:v>
                </c:pt>
                <c:pt idx="200">
                  <c:v>42752</c:v>
                </c:pt>
                <c:pt idx="201">
                  <c:v>42753</c:v>
                </c:pt>
                <c:pt idx="202">
                  <c:v>42754</c:v>
                </c:pt>
                <c:pt idx="203">
                  <c:v>42755</c:v>
                </c:pt>
                <c:pt idx="204">
                  <c:v>42756</c:v>
                </c:pt>
                <c:pt idx="205">
                  <c:v>42757</c:v>
                </c:pt>
                <c:pt idx="206">
                  <c:v>42758</c:v>
                </c:pt>
                <c:pt idx="207">
                  <c:v>42759</c:v>
                </c:pt>
                <c:pt idx="208">
                  <c:v>42760</c:v>
                </c:pt>
                <c:pt idx="209">
                  <c:v>42761</c:v>
                </c:pt>
                <c:pt idx="210">
                  <c:v>42762</c:v>
                </c:pt>
                <c:pt idx="211">
                  <c:v>42763</c:v>
                </c:pt>
                <c:pt idx="212">
                  <c:v>42764</c:v>
                </c:pt>
                <c:pt idx="213">
                  <c:v>42765</c:v>
                </c:pt>
                <c:pt idx="214">
                  <c:v>42766</c:v>
                </c:pt>
                <c:pt idx="215">
                  <c:v>42767</c:v>
                </c:pt>
                <c:pt idx="216">
                  <c:v>42768</c:v>
                </c:pt>
                <c:pt idx="217">
                  <c:v>42769</c:v>
                </c:pt>
                <c:pt idx="218">
                  <c:v>42770</c:v>
                </c:pt>
                <c:pt idx="219">
                  <c:v>42771</c:v>
                </c:pt>
                <c:pt idx="220">
                  <c:v>42772</c:v>
                </c:pt>
                <c:pt idx="221">
                  <c:v>42773</c:v>
                </c:pt>
                <c:pt idx="222">
                  <c:v>42774</c:v>
                </c:pt>
                <c:pt idx="223">
                  <c:v>42775</c:v>
                </c:pt>
                <c:pt idx="224">
                  <c:v>42776</c:v>
                </c:pt>
                <c:pt idx="225">
                  <c:v>42777</c:v>
                </c:pt>
                <c:pt idx="226">
                  <c:v>42778</c:v>
                </c:pt>
                <c:pt idx="227">
                  <c:v>42779</c:v>
                </c:pt>
                <c:pt idx="228">
                  <c:v>42780</c:v>
                </c:pt>
                <c:pt idx="229">
                  <c:v>42781</c:v>
                </c:pt>
                <c:pt idx="230">
                  <c:v>42782</c:v>
                </c:pt>
                <c:pt idx="231">
                  <c:v>42783</c:v>
                </c:pt>
                <c:pt idx="232">
                  <c:v>42784</c:v>
                </c:pt>
                <c:pt idx="233">
                  <c:v>42785</c:v>
                </c:pt>
                <c:pt idx="234">
                  <c:v>42786</c:v>
                </c:pt>
                <c:pt idx="235">
                  <c:v>42787</c:v>
                </c:pt>
                <c:pt idx="236">
                  <c:v>42788</c:v>
                </c:pt>
                <c:pt idx="237">
                  <c:v>42789</c:v>
                </c:pt>
                <c:pt idx="238">
                  <c:v>42790</c:v>
                </c:pt>
                <c:pt idx="239">
                  <c:v>42791</c:v>
                </c:pt>
                <c:pt idx="240">
                  <c:v>42792</c:v>
                </c:pt>
                <c:pt idx="241">
                  <c:v>42793</c:v>
                </c:pt>
                <c:pt idx="242">
                  <c:v>42794</c:v>
                </c:pt>
                <c:pt idx="244">
                  <c:v>42795</c:v>
                </c:pt>
                <c:pt idx="245">
                  <c:v>42796</c:v>
                </c:pt>
                <c:pt idx="246">
                  <c:v>42797</c:v>
                </c:pt>
                <c:pt idx="247">
                  <c:v>42798</c:v>
                </c:pt>
                <c:pt idx="248">
                  <c:v>42799</c:v>
                </c:pt>
                <c:pt idx="249">
                  <c:v>42800</c:v>
                </c:pt>
                <c:pt idx="250">
                  <c:v>42801</c:v>
                </c:pt>
                <c:pt idx="251">
                  <c:v>42802</c:v>
                </c:pt>
                <c:pt idx="252">
                  <c:v>42803</c:v>
                </c:pt>
                <c:pt idx="253">
                  <c:v>42804</c:v>
                </c:pt>
                <c:pt idx="254">
                  <c:v>42805</c:v>
                </c:pt>
                <c:pt idx="255">
                  <c:v>42806</c:v>
                </c:pt>
                <c:pt idx="256">
                  <c:v>42807</c:v>
                </c:pt>
                <c:pt idx="257">
                  <c:v>42808</c:v>
                </c:pt>
                <c:pt idx="258">
                  <c:v>42809</c:v>
                </c:pt>
                <c:pt idx="259">
                  <c:v>42810</c:v>
                </c:pt>
                <c:pt idx="260">
                  <c:v>42811</c:v>
                </c:pt>
                <c:pt idx="261">
                  <c:v>42812</c:v>
                </c:pt>
                <c:pt idx="262">
                  <c:v>42813</c:v>
                </c:pt>
                <c:pt idx="263">
                  <c:v>42814</c:v>
                </c:pt>
                <c:pt idx="264">
                  <c:v>42815</c:v>
                </c:pt>
                <c:pt idx="265">
                  <c:v>42816</c:v>
                </c:pt>
                <c:pt idx="266">
                  <c:v>42817</c:v>
                </c:pt>
                <c:pt idx="267">
                  <c:v>42818</c:v>
                </c:pt>
                <c:pt idx="268">
                  <c:v>42819</c:v>
                </c:pt>
                <c:pt idx="269">
                  <c:v>42820</c:v>
                </c:pt>
                <c:pt idx="270">
                  <c:v>42821</c:v>
                </c:pt>
                <c:pt idx="271">
                  <c:v>42822</c:v>
                </c:pt>
                <c:pt idx="272">
                  <c:v>42823</c:v>
                </c:pt>
                <c:pt idx="273">
                  <c:v>42824</c:v>
                </c:pt>
                <c:pt idx="274">
                  <c:v>42825</c:v>
                </c:pt>
                <c:pt idx="275">
                  <c:v>42826</c:v>
                </c:pt>
                <c:pt idx="276">
                  <c:v>42827</c:v>
                </c:pt>
                <c:pt idx="277">
                  <c:v>42828</c:v>
                </c:pt>
                <c:pt idx="278">
                  <c:v>42829</c:v>
                </c:pt>
                <c:pt idx="279">
                  <c:v>42830</c:v>
                </c:pt>
                <c:pt idx="280">
                  <c:v>42831</c:v>
                </c:pt>
                <c:pt idx="281">
                  <c:v>42832</c:v>
                </c:pt>
                <c:pt idx="282">
                  <c:v>42833</c:v>
                </c:pt>
                <c:pt idx="283">
                  <c:v>42834</c:v>
                </c:pt>
                <c:pt idx="284">
                  <c:v>42835</c:v>
                </c:pt>
                <c:pt idx="285">
                  <c:v>42836</c:v>
                </c:pt>
                <c:pt idx="286">
                  <c:v>42837</c:v>
                </c:pt>
                <c:pt idx="287">
                  <c:v>42838</c:v>
                </c:pt>
                <c:pt idx="288">
                  <c:v>42839</c:v>
                </c:pt>
                <c:pt idx="289">
                  <c:v>42840</c:v>
                </c:pt>
                <c:pt idx="290">
                  <c:v>42841</c:v>
                </c:pt>
                <c:pt idx="291">
                  <c:v>42842</c:v>
                </c:pt>
                <c:pt idx="292">
                  <c:v>42843</c:v>
                </c:pt>
                <c:pt idx="293">
                  <c:v>42844</c:v>
                </c:pt>
                <c:pt idx="294">
                  <c:v>42845</c:v>
                </c:pt>
                <c:pt idx="295">
                  <c:v>42846</c:v>
                </c:pt>
                <c:pt idx="296">
                  <c:v>42847</c:v>
                </c:pt>
                <c:pt idx="297">
                  <c:v>42848</c:v>
                </c:pt>
                <c:pt idx="298">
                  <c:v>42849</c:v>
                </c:pt>
                <c:pt idx="299">
                  <c:v>42850</c:v>
                </c:pt>
                <c:pt idx="300">
                  <c:v>42851</c:v>
                </c:pt>
                <c:pt idx="301">
                  <c:v>42852</c:v>
                </c:pt>
                <c:pt idx="302">
                  <c:v>42853</c:v>
                </c:pt>
                <c:pt idx="303">
                  <c:v>42854</c:v>
                </c:pt>
                <c:pt idx="304">
                  <c:v>42855</c:v>
                </c:pt>
                <c:pt idx="305">
                  <c:v>42856</c:v>
                </c:pt>
                <c:pt idx="306">
                  <c:v>42857</c:v>
                </c:pt>
                <c:pt idx="307">
                  <c:v>42858</c:v>
                </c:pt>
                <c:pt idx="308">
                  <c:v>42859</c:v>
                </c:pt>
                <c:pt idx="309">
                  <c:v>42860</c:v>
                </c:pt>
                <c:pt idx="310">
                  <c:v>42861</c:v>
                </c:pt>
                <c:pt idx="311">
                  <c:v>42862</c:v>
                </c:pt>
                <c:pt idx="312">
                  <c:v>42863</c:v>
                </c:pt>
                <c:pt idx="313">
                  <c:v>42864</c:v>
                </c:pt>
                <c:pt idx="314">
                  <c:v>42865</c:v>
                </c:pt>
                <c:pt idx="315">
                  <c:v>42866</c:v>
                </c:pt>
                <c:pt idx="316">
                  <c:v>42867</c:v>
                </c:pt>
                <c:pt idx="317">
                  <c:v>42868</c:v>
                </c:pt>
                <c:pt idx="318">
                  <c:v>42869</c:v>
                </c:pt>
                <c:pt idx="319">
                  <c:v>42870</c:v>
                </c:pt>
                <c:pt idx="320">
                  <c:v>42871</c:v>
                </c:pt>
                <c:pt idx="321">
                  <c:v>42872</c:v>
                </c:pt>
                <c:pt idx="322">
                  <c:v>42873</c:v>
                </c:pt>
                <c:pt idx="323">
                  <c:v>42874</c:v>
                </c:pt>
                <c:pt idx="324">
                  <c:v>42875</c:v>
                </c:pt>
                <c:pt idx="325">
                  <c:v>42876</c:v>
                </c:pt>
                <c:pt idx="326">
                  <c:v>42877</c:v>
                </c:pt>
                <c:pt idx="327">
                  <c:v>42878</c:v>
                </c:pt>
                <c:pt idx="328">
                  <c:v>42879</c:v>
                </c:pt>
                <c:pt idx="329">
                  <c:v>42880</c:v>
                </c:pt>
                <c:pt idx="330">
                  <c:v>42881</c:v>
                </c:pt>
                <c:pt idx="331">
                  <c:v>42882</c:v>
                </c:pt>
                <c:pt idx="332">
                  <c:v>42883</c:v>
                </c:pt>
                <c:pt idx="333">
                  <c:v>42884</c:v>
                </c:pt>
                <c:pt idx="334">
                  <c:v>42885</c:v>
                </c:pt>
                <c:pt idx="335">
                  <c:v>42886</c:v>
                </c:pt>
                <c:pt idx="336">
                  <c:v>42887</c:v>
                </c:pt>
                <c:pt idx="337">
                  <c:v>42888</c:v>
                </c:pt>
                <c:pt idx="338">
                  <c:v>42889</c:v>
                </c:pt>
                <c:pt idx="339">
                  <c:v>42890</c:v>
                </c:pt>
                <c:pt idx="340">
                  <c:v>42891</c:v>
                </c:pt>
                <c:pt idx="341">
                  <c:v>42892</c:v>
                </c:pt>
                <c:pt idx="342">
                  <c:v>42893</c:v>
                </c:pt>
                <c:pt idx="343">
                  <c:v>42894</c:v>
                </c:pt>
                <c:pt idx="344">
                  <c:v>42895</c:v>
                </c:pt>
                <c:pt idx="345">
                  <c:v>42896</c:v>
                </c:pt>
                <c:pt idx="346">
                  <c:v>42897</c:v>
                </c:pt>
                <c:pt idx="347">
                  <c:v>42898</c:v>
                </c:pt>
                <c:pt idx="348">
                  <c:v>42899</c:v>
                </c:pt>
                <c:pt idx="349">
                  <c:v>42900</c:v>
                </c:pt>
                <c:pt idx="350">
                  <c:v>42901</c:v>
                </c:pt>
                <c:pt idx="351">
                  <c:v>42902</c:v>
                </c:pt>
                <c:pt idx="352">
                  <c:v>42903</c:v>
                </c:pt>
                <c:pt idx="353">
                  <c:v>42904</c:v>
                </c:pt>
                <c:pt idx="354">
                  <c:v>42905</c:v>
                </c:pt>
                <c:pt idx="355">
                  <c:v>42906</c:v>
                </c:pt>
                <c:pt idx="356">
                  <c:v>42907</c:v>
                </c:pt>
                <c:pt idx="357">
                  <c:v>42908</c:v>
                </c:pt>
                <c:pt idx="358">
                  <c:v>42909</c:v>
                </c:pt>
                <c:pt idx="359">
                  <c:v>42910</c:v>
                </c:pt>
                <c:pt idx="360">
                  <c:v>42911</c:v>
                </c:pt>
                <c:pt idx="361">
                  <c:v>42912</c:v>
                </c:pt>
                <c:pt idx="362">
                  <c:v>42913</c:v>
                </c:pt>
                <c:pt idx="363">
                  <c:v>42914</c:v>
                </c:pt>
                <c:pt idx="364">
                  <c:v>42915</c:v>
                </c:pt>
                <c:pt idx="365">
                  <c:v>42916</c:v>
                </c:pt>
              </c:numCache>
            </c:numRef>
          </c:cat>
          <c:val>
            <c:numRef>
              <c:f>'NEW Abundance Starting July'!$AZ$2:$AZ$367</c:f>
              <c:numCache>
                <c:formatCode>General</c:formatCode>
                <c:ptCount val="36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2</c:v>
                </c:pt>
                <c:pt idx="34">
                  <c:v>2</c:v>
                </c:pt>
                <c:pt idx="35">
                  <c:v>1.5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3.5</c:v>
                </c:pt>
                <c:pt idx="40">
                  <c:v>3.5</c:v>
                </c:pt>
                <c:pt idx="41">
                  <c:v>6</c:v>
                </c:pt>
                <c:pt idx="42">
                  <c:v>3</c:v>
                </c:pt>
                <c:pt idx="43">
                  <c:v>7</c:v>
                </c:pt>
                <c:pt idx="44">
                  <c:v>8</c:v>
                </c:pt>
                <c:pt idx="45">
                  <c:v>8.5</c:v>
                </c:pt>
                <c:pt idx="46">
                  <c:v>10.5</c:v>
                </c:pt>
                <c:pt idx="47">
                  <c:v>11.5</c:v>
                </c:pt>
                <c:pt idx="48">
                  <c:v>14.5</c:v>
                </c:pt>
                <c:pt idx="49">
                  <c:v>14</c:v>
                </c:pt>
                <c:pt idx="50">
                  <c:v>14</c:v>
                </c:pt>
                <c:pt idx="51">
                  <c:v>11.75</c:v>
                </c:pt>
                <c:pt idx="52">
                  <c:v>14.75</c:v>
                </c:pt>
                <c:pt idx="53">
                  <c:v>10.25</c:v>
                </c:pt>
                <c:pt idx="54">
                  <c:v>9</c:v>
                </c:pt>
                <c:pt idx="55">
                  <c:v>13</c:v>
                </c:pt>
                <c:pt idx="56">
                  <c:v>12.166666666666666</c:v>
                </c:pt>
                <c:pt idx="57">
                  <c:v>12.666666666666666</c:v>
                </c:pt>
                <c:pt idx="58">
                  <c:v>12.833333333333334</c:v>
                </c:pt>
                <c:pt idx="59">
                  <c:v>15.666666666666666</c:v>
                </c:pt>
                <c:pt idx="60">
                  <c:v>15.333333333333334</c:v>
                </c:pt>
                <c:pt idx="61">
                  <c:v>14.666666666666666</c:v>
                </c:pt>
                <c:pt idx="62">
                  <c:v>19.333333333333332</c:v>
                </c:pt>
                <c:pt idx="63">
                  <c:v>19.833333333333332</c:v>
                </c:pt>
                <c:pt idx="64">
                  <c:v>19.5</c:v>
                </c:pt>
                <c:pt idx="65">
                  <c:v>18.833333333333332</c:v>
                </c:pt>
                <c:pt idx="66">
                  <c:v>20.166666666666668</c:v>
                </c:pt>
                <c:pt idx="67">
                  <c:v>17.833333333333332</c:v>
                </c:pt>
                <c:pt idx="68">
                  <c:v>19.5</c:v>
                </c:pt>
                <c:pt idx="69">
                  <c:v>17.166666666666668</c:v>
                </c:pt>
                <c:pt idx="70">
                  <c:v>20.333333333333332</c:v>
                </c:pt>
                <c:pt idx="71">
                  <c:v>21.333333333333332</c:v>
                </c:pt>
                <c:pt idx="72">
                  <c:v>20.166666666666668</c:v>
                </c:pt>
                <c:pt idx="73">
                  <c:v>21.166666666666668</c:v>
                </c:pt>
                <c:pt idx="74">
                  <c:v>17.5</c:v>
                </c:pt>
                <c:pt idx="75">
                  <c:v>17.666666666666668</c:v>
                </c:pt>
                <c:pt idx="76">
                  <c:v>22</c:v>
                </c:pt>
                <c:pt idx="77">
                  <c:v>20.333333333333332</c:v>
                </c:pt>
                <c:pt idx="78">
                  <c:v>20.166666666666668</c:v>
                </c:pt>
                <c:pt idx="79">
                  <c:v>18.666666666666668</c:v>
                </c:pt>
                <c:pt idx="80">
                  <c:v>18.833333333333332</c:v>
                </c:pt>
                <c:pt idx="81">
                  <c:v>16.833333333333332</c:v>
                </c:pt>
                <c:pt idx="82">
                  <c:v>24.833333333333332</c:v>
                </c:pt>
                <c:pt idx="83">
                  <c:v>26.5</c:v>
                </c:pt>
                <c:pt idx="84">
                  <c:v>23.166666666666668</c:v>
                </c:pt>
                <c:pt idx="85">
                  <c:v>23</c:v>
                </c:pt>
                <c:pt idx="86">
                  <c:v>22.333333333333332</c:v>
                </c:pt>
                <c:pt idx="87">
                  <c:v>19.166666666666668</c:v>
                </c:pt>
                <c:pt idx="88">
                  <c:v>18.5</c:v>
                </c:pt>
                <c:pt idx="89">
                  <c:v>23.666666666666668</c:v>
                </c:pt>
                <c:pt idx="90">
                  <c:v>17</c:v>
                </c:pt>
                <c:pt idx="91">
                  <c:v>19.833333333333332</c:v>
                </c:pt>
                <c:pt idx="92">
                  <c:v>19.166666666666668</c:v>
                </c:pt>
                <c:pt idx="93">
                  <c:v>20.666666666666668</c:v>
                </c:pt>
                <c:pt idx="94">
                  <c:v>21</c:v>
                </c:pt>
                <c:pt idx="95">
                  <c:v>18</c:v>
                </c:pt>
                <c:pt idx="96">
                  <c:v>20.666666666666668</c:v>
                </c:pt>
                <c:pt idx="97">
                  <c:v>18.333333333333332</c:v>
                </c:pt>
                <c:pt idx="98">
                  <c:v>13.5</c:v>
                </c:pt>
                <c:pt idx="99">
                  <c:v>18.166666666666668</c:v>
                </c:pt>
                <c:pt idx="100">
                  <c:v>21.5</c:v>
                </c:pt>
                <c:pt idx="101">
                  <c:v>20.333333333333332</c:v>
                </c:pt>
                <c:pt idx="102">
                  <c:v>24.5</c:v>
                </c:pt>
                <c:pt idx="103">
                  <c:v>23.5</c:v>
                </c:pt>
                <c:pt idx="104">
                  <c:v>19.5</c:v>
                </c:pt>
                <c:pt idx="105">
                  <c:v>10.666666666666666</c:v>
                </c:pt>
                <c:pt idx="106">
                  <c:v>11.333333333333334</c:v>
                </c:pt>
                <c:pt idx="107">
                  <c:v>12.166666666666666</c:v>
                </c:pt>
                <c:pt idx="108">
                  <c:v>16.333333333333332</c:v>
                </c:pt>
                <c:pt idx="109">
                  <c:v>26.666666666666668</c:v>
                </c:pt>
                <c:pt idx="110">
                  <c:v>28.333333333333332</c:v>
                </c:pt>
                <c:pt idx="111">
                  <c:v>19</c:v>
                </c:pt>
                <c:pt idx="112">
                  <c:v>25.833333333333332</c:v>
                </c:pt>
                <c:pt idx="113">
                  <c:v>25.666666666666668</c:v>
                </c:pt>
                <c:pt idx="114">
                  <c:v>24.166666666666668</c:v>
                </c:pt>
                <c:pt idx="115">
                  <c:v>24.166666666666668</c:v>
                </c:pt>
                <c:pt idx="116">
                  <c:v>30.166666666666668</c:v>
                </c:pt>
                <c:pt idx="117">
                  <c:v>23.333333333333332</c:v>
                </c:pt>
                <c:pt idx="118">
                  <c:v>25.666666666666668</c:v>
                </c:pt>
                <c:pt idx="119">
                  <c:v>24.833333333333332</c:v>
                </c:pt>
                <c:pt idx="120">
                  <c:v>24.333333333333332</c:v>
                </c:pt>
                <c:pt idx="121">
                  <c:v>22</c:v>
                </c:pt>
                <c:pt idx="122">
                  <c:v>25.5</c:v>
                </c:pt>
                <c:pt idx="123">
                  <c:v>21.833333333333332</c:v>
                </c:pt>
                <c:pt idx="124">
                  <c:v>29</c:v>
                </c:pt>
                <c:pt idx="125">
                  <c:v>26.666666666666668</c:v>
                </c:pt>
                <c:pt idx="126">
                  <c:v>20.166666666666668</c:v>
                </c:pt>
                <c:pt idx="127">
                  <c:v>18.5</c:v>
                </c:pt>
                <c:pt idx="128">
                  <c:v>18</c:v>
                </c:pt>
                <c:pt idx="129">
                  <c:v>24</c:v>
                </c:pt>
                <c:pt idx="130">
                  <c:v>22.333333333333332</c:v>
                </c:pt>
                <c:pt idx="131">
                  <c:v>18.333333333333332</c:v>
                </c:pt>
                <c:pt idx="132">
                  <c:v>20.333333333333332</c:v>
                </c:pt>
                <c:pt idx="133">
                  <c:v>19.166666666666668</c:v>
                </c:pt>
                <c:pt idx="134">
                  <c:v>18.5</c:v>
                </c:pt>
                <c:pt idx="135">
                  <c:v>16.5</c:v>
                </c:pt>
                <c:pt idx="136">
                  <c:v>16.333333333333332</c:v>
                </c:pt>
                <c:pt idx="137">
                  <c:v>17</c:v>
                </c:pt>
                <c:pt idx="138">
                  <c:v>17.333333333333332</c:v>
                </c:pt>
                <c:pt idx="139">
                  <c:v>28.166666666666668</c:v>
                </c:pt>
                <c:pt idx="140">
                  <c:v>23</c:v>
                </c:pt>
                <c:pt idx="141">
                  <c:v>20.166666666666668</c:v>
                </c:pt>
                <c:pt idx="142">
                  <c:v>18.833333333333332</c:v>
                </c:pt>
                <c:pt idx="143">
                  <c:v>17.166666666666668</c:v>
                </c:pt>
                <c:pt idx="144">
                  <c:v>24.833333333333332</c:v>
                </c:pt>
                <c:pt idx="145">
                  <c:v>15.333333333333334</c:v>
                </c:pt>
                <c:pt idx="146">
                  <c:v>9.6666666666666661</c:v>
                </c:pt>
                <c:pt idx="147">
                  <c:v>18.166666666666668</c:v>
                </c:pt>
                <c:pt idx="148">
                  <c:v>15.166666666666666</c:v>
                </c:pt>
                <c:pt idx="149">
                  <c:v>16</c:v>
                </c:pt>
                <c:pt idx="150">
                  <c:v>18</c:v>
                </c:pt>
                <c:pt idx="151">
                  <c:v>19.333333333333332</c:v>
                </c:pt>
                <c:pt idx="152">
                  <c:v>24</c:v>
                </c:pt>
                <c:pt idx="153">
                  <c:v>23.333333333333332</c:v>
                </c:pt>
                <c:pt idx="154">
                  <c:v>25</c:v>
                </c:pt>
                <c:pt idx="155">
                  <c:v>27.5</c:v>
                </c:pt>
                <c:pt idx="156">
                  <c:v>28</c:v>
                </c:pt>
                <c:pt idx="157">
                  <c:v>26.166666666666668</c:v>
                </c:pt>
                <c:pt idx="158">
                  <c:v>26.333333333333332</c:v>
                </c:pt>
                <c:pt idx="159">
                  <c:v>23.5</c:v>
                </c:pt>
                <c:pt idx="160">
                  <c:v>17.166666666666668</c:v>
                </c:pt>
                <c:pt idx="161">
                  <c:v>19.166666666666668</c:v>
                </c:pt>
                <c:pt idx="162">
                  <c:v>13.166666666666666</c:v>
                </c:pt>
                <c:pt idx="163">
                  <c:v>14.5</c:v>
                </c:pt>
                <c:pt idx="164">
                  <c:v>15.5</c:v>
                </c:pt>
                <c:pt idx="165">
                  <c:v>10.833333333333334</c:v>
                </c:pt>
                <c:pt idx="166">
                  <c:v>15</c:v>
                </c:pt>
                <c:pt idx="167">
                  <c:v>17</c:v>
                </c:pt>
                <c:pt idx="168">
                  <c:v>14</c:v>
                </c:pt>
                <c:pt idx="169">
                  <c:v>14</c:v>
                </c:pt>
                <c:pt idx="170">
                  <c:v>11.166666666666666</c:v>
                </c:pt>
                <c:pt idx="171">
                  <c:v>10</c:v>
                </c:pt>
                <c:pt idx="172">
                  <c:v>9.6666666666666661</c:v>
                </c:pt>
                <c:pt idx="173">
                  <c:v>18.333333333333332</c:v>
                </c:pt>
                <c:pt idx="174">
                  <c:v>16</c:v>
                </c:pt>
                <c:pt idx="175">
                  <c:v>12.833333333333334</c:v>
                </c:pt>
                <c:pt idx="176">
                  <c:v>12.833333333333334</c:v>
                </c:pt>
                <c:pt idx="177">
                  <c:v>12.833333333333334</c:v>
                </c:pt>
                <c:pt idx="178">
                  <c:v>13</c:v>
                </c:pt>
                <c:pt idx="179">
                  <c:v>4.666666666666667</c:v>
                </c:pt>
                <c:pt idx="180">
                  <c:v>8.3333333333333339</c:v>
                </c:pt>
                <c:pt idx="181">
                  <c:v>12.333333333333334</c:v>
                </c:pt>
                <c:pt idx="182">
                  <c:v>10.333333333333334</c:v>
                </c:pt>
                <c:pt idx="183">
                  <c:v>10.333333333333334</c:v>
                </c:pt>
                <c:pt idx="184">
                  <c:v>10.166666666666666</c:v>
                </c:pt>
                <c:pt idx="185">
                  <c:v>10.166666666666666</c:v>
                </c:pt>
                <c:pt idx="186">
                  <c:v>7.833333333333333</c:v>
                </c:pt>
                <c:pt idx="187">
                  <c:v>7.166666666666667</c:v>
                </c:pt>
                <c:pt idx="188">
                  <c:v>9.5</c:v>
                </c:pt>
                <c:pt idx="189">
                  <c:v>10.5</c:v>
                </c:pt>
                <c:pt idx="190">
                  <c:v>8.8333333333333339</c:v>
                </c:pt>
                <c:pt idx="191">
                  <c:v>8.8333333333333339</c:v>
                </c:pt>
                <c:pt idx="192">
                  <c:v>8.1666666666666661</c:v>
                </c:pt>
                <c:pt idx="193">
                  <c:v>8.8333333333333339</c:v>
                </c:pt>
                <c:pt idx="194">
                  <c:v>8.3333333333333339</c:v>
                </c:pt>
                <c:pt idx="195">
                  <c:v>7.5</c:v>
                </c:pt>
                <c:pt idx="196">
                  <c:v>7</c:v>
                </c:pt>
                <c:pt idx="197">
                  <c:v>10</c:v>
                </c:pt>
                <c:pt idx="198">
                  <c:v>9.6666666666666661</c:v>
                </c:pt>
                <c:pt idx="199">
                  <c:v>10.833333333333334</c:v>
                </c:pt>
                <c:pt idx="200">
                  <c:v>10.833333333333334</c:v>
                </c:pt>
                <c:pt idx="201">
                  <c:v>10.166666666666666</c:v>
                </c:pt>
                <c:pt idx="202">
                  <c:v>9.6666666666666661</c:v>
                </c:pt>
                <c:pt idx="203">
                  <c:v>10</c:v>
                </c:pt>
                <c:pt idx="204">
                  <c:v>10.666666666666666</c:v>
                </c:pt>
                <c:pt idx="205">
                  <c:v>11.333333333333334</c:v>
                </c:pt>
                <c:pt idx="206">
                  <c:v>11.166666666666666</c:v>
                </c:pt>
                <c:pt idx="207">
                  <c:v>11.166666666666666</c:v>
                </c:pt>
                <c:pt idx="208">
                  <c:v>10.333333333333334</c:v>
                </c:pt>
                <c:pt idx="209">
                  <c:v>10</c:v>
                </c:pt>
                <c:pt idx="210">
                  <c:v>10</c:v>
                </c:pt>
                <c:pt idx="211">
                  <c:v>6.833333333333333</c:v>
                </c:pt>
                <c:pt idx="212">
                  <c:v>7.833333333333333</c:v>
                </c:pt>
                <c:pt idx="213">
                  <c:v>8.1666666666666661</c:v>
                </c:pt>
                <c:pt idx="214">
                  <c:v>8</c:v>
                </c:pt>
                <c:pt idx="215">
                  <c:v>8.1666666666666661</c:v>
                </c:pt>
                <c:pt idx="216">
                  <c:v>7.666666666666667</c:v>
                </c:pt>
                <c:pt idx="217">
                  <c:v>5.666666666666667</c:v>
                </c:pt>
                <c:pt idx="218">
                  <c:v>6</c:v>
                </c:pt>
                <c:pt idx="219">
                  <c:v>6</c:v>
                </c:pt>
                <c:pt idx="220">
                  <c:v>5.833333333333333</c:v>
                </c:pt>
                <c:pt idx="221">
                  <c:v>6.5</c:v>
                </c:pt>
                <c:pt idx="222">
                  <c:v>5.666666666666667</c:v>
                </c:pt>
                <c:pt idx="223">
                  <c:v>6.666666666666667</c:v>
                </c:pt>
                <c:pt idx="224">
                  <c:v>5.666666666666667</c:v>
                </c:pt>
                <c:pt idx="225">
                  <c:v>6.166666666666667</c:v>
                </c:pt>
                <c:pt idx="226">
                  <c:v>4.833333333333333</c:v>
                </c:pt>
                <c:pt idx="227">
                  <c:v>5.166666666666667</c:v>
                </c:pt>
                <c:pt idx="228">
                  <c:v>5</c:v>
                </c:pt>
                <c:pt idx="229">
                  <c:v>5</c:v>
                </c:pt>
                <c:pt idx="230">
                  <c:v>5.833333333333333</c:v>
                </c:pt>
                <c:pt idx="231">
                  <c:v>6</c:v>
                </c:pt>
                <c:pt idx="232">
                  <c:v>6.5</c:v>
                </c:pt>
                <c:pt idx="233">
                  <c:v>5.833333333333333</c:v>
                </c:pt>
                <c:pt idx="234">
                  <c:v>5.833333333333333</c:v>
                </c:pt>
                <c:pt idx="235">
                  <c:v>5.833333333333333</c:v>
                </c:pt>
                <c:pt idx="236">
                  <c:v>4.833333333333333</c:v>
                </c:pt>
                <c:pt idx="237">
                  <c:v>4.666666666666667</c:v>
                </c:pt>
                <c:pt idx="238">
                  <c:v>5</c:v>
                </c:pt>
                <c:pt idx="239">
                  <c:v>4.166666666666667</c:v>
                </c:pt>
                <c:pt idx="240">
                  <c:v>3.1666666666666665</c:v>
                </c:pt>
                <c:pt idx="241">
                  <c:v>3</c:v>
                </c:pt>
                <c:pt idx="242">
                  <c:v>4.5</c:v>
                </c:pt>
                <c:pt idx="243">
                  <c:v>4</c:v>
                </c:pt>
                <c:pt idx="244">
                  <c:v>3.8333333333333335</c:v>
                </c:pt>
                <c:pt idx="245">
                  <c:v>7</c:v>
                </c:pt>
                <c:pt idx="246">
                  <c:v>3.5</c:v>
                </c:pt>
                <c:pt idx="247">
                  <c:v>4</c:v>
                </c:pt>
                <c:pt idx="248">
                  <c:v>5.333333333333333</c:v>
                </c:pt>
                <c:pt idx="249">
                  <c:v>6.333333333333333</c:v>
                </c:pt>
                <c:pt idx="250">
                  <c:v>7</c:v>
                </c:pt>
                <c:pt idx="251">
                  <c:v>7.333333333333333</c:v>
                </c:pt>
                <c:pt idx="252">
                  <c:v>14</c:v>
                </c:pt>
                <c:pt idx="253">
                  <c:v>12</c:v>
                </c:pt>
                <c:pt idx="254">
                  <c:v>12</c:v>
                </c:pt>
                <c:pt idx="255">
                  <c:v>10.5</c:v>
                </c:pt>
                <c:pt idx="256">
                  <c:v>11.5</c:v>
                </c:pt>
                <c:pt idx="257">
                  <c:v>9.6666666666666661</c:v>
                </c:pt>
                <c:pt idx="258">
                  <c:v>11.333333333333334</c:v>
                </c:pt>
                <c:pt idx="259">
                  <c:v>12</c:v>
                </c:pt>
                <c:pt idx="260">
                  <c:v>9.3333333333333339</c:v>
                </c:pt>
                <c:pt idx="261">
                  <c:v>10</c:v>
                </c:pt>
                <c:pt idx="262">
                  <c:v>9.3333333333333339</c:v>
                </c:pt>
                <c:pt idx="263">
                  <c:v>12.666666666666666</c:v>
                </c:pt>
                <c:pt idx="264">
                  <c:v>13</c:v>
                </c:pt>
                <c:pt idx="265">
                  <c:v>13.666666666666666</c:v>
                </c:pt>
                <c:pt idx="266">
                  <c:v>12.333333333333334</c:v>
                </c:pt>
                <c:pt idx="267">
                  <c:v>15.666666666666666</c:v>
                </c:pt>
                <c:pt idx="268">
                  <c:v>15.333333333333334</c:v>
                </c:pt>
                <c:pt idx="269">
                  <c:v>17.333333333333332</c:v>
                </c:pt>
                <c:pt idx="270">
                  <c:v>18.333333333333332</c:v>
                </c:pt>
                <c:pt idx="271">
                  <c:v>19.666666666666668</c:v>
                </c:pt>
                <c:pt idx="272">
                  <c:v>18.666666666666668</c:v>
                </c:pt>
                <c:pt idx="273">
                  <c:v>27.666666666666668</c:v>
                </c:pt>
                <c:pt idx="274">
                  <c:v>23.666666666666668</c:v>
                </c:pt>
                <c:pt idx="275">
                  <c:v>31</c:v>
                </c:pt>
                <c:pt idx="276">
                  <c:v>27.666666666666668</c:v>
                </c:pt>
                <c:pt idx="277">
                  <c:v>33.666666666666664</c:v>
                </c:pt>
                <c:pt idx="278">
                  <c:v>31.166666666666668</c:v>
                </c:pt>
                <c:pt idx="279">
                  <c:v>32.5</c:v>
                </c:pt>
                <c:pt idx="280">
                  <c:v>27.333333333333332</c:v>
                </c:pt>
                <c:pt idx="281">
                  <c:v>28</c:v>
                </c:pt>
                <c:pt idx="282">
                  <c:v>29.666666666666668</c:v>
                </c:pt>
                <c:pt idx="283">
                  <c:v>35.333333333333336</c:v>
                </c:pt>
                <c:pt idx="284">
                  <c:v>33</c:v>
                </c:pt>
                <c:pt idx="285">
                  <c:v>32.666666666666664</c:v>
                </c:pt>
                <c:pt idx="286">
                  <c:v>32</c:v>
                </c:pt>
                <c:pt idx="287">
                  <c:v>33.666666666666664</c:v>
                </c:pt>
                <c:pt idx="288">
                  <c:v>32</c:v>
                </c:pt>
                <c:pt idx="289">
                  <c:v>37.5</c:v>
                </c:pt>
                <c:pt idx="290">
                  <c:v>42.5</c:v>
                </c:pt>
                <c:pt idx="291">
                  <c:v>44.666666666666664</c:v>
                </c:pt>
                <c:pt idx="292">
                  <c:v>43.833333333333336</c:v>
                </c:pt>
                <c:pt idx="293">
                  <c:v>44.166666666666664</c:v>
                </c:pt>
                <c:pt idx="294">
                  <c:v>42.666666666666664</c:v>
                </c:pt>
                <c:pt idx="295">
                  <c:v>40.666666666666664</c:v>
                </c:pt>
                <c:pt idx="296">
                  <c:v>50.833333333333336</c:v>
                </c:pt>
                <c:pt idx="297">
                  <c:v>46.166666666666664</c:v>
                </c:pt>
                <c:pt idx="298">
                  <c:v>42.333333333333336</c:v>
                </c:pt>
                <c:pt idx="299">
                  <c:v>42.5</c:v>
                </c:pt>
                <c:pt idx="300">
                  <c:v>47.166666666666664</c:v>
                </c:pt>
                <c:pt idx="301">
                  <c:v>44</c:v>
                </c:pt>
                <c:pt idx="302">
                  <c:v>37.666666666666664</c:v>
                </c:pt>
                <c:pt idx="303">
                  <c:v>40.833333333333336</c:v>
                </c:pt>
                <c:pt idx="304">
                  <c:v>40.166666666666664</c:v>
                </c:pt>
                <c:pt idx="305">
                  <c:v>40.666666666666664</c:v>
                </c:pt>
                <c:pt idx="306">
                  <c:v>39.166666666666664</c:v>
                </c:pt>
                <c:pt idx="307">
                  <c:v>40.5</c:v>
                </c:pt>
                <c:pt idx="308">
                  <c:v>43.333333333333336</c:v>
                </c:pt>
                <c:pt idx="309">
                  <c:v>45</c:v>
                </c:pt>
                <c:pt idx="310">
                  <c:v>35.333333333333336</c:v>
                </c:pt>
                <c:pt idx="311">
                  <c:v>33</c:v>
                </c:pt>
                <c:pt idx="312">
                  <c:v>28.666666666666668</c:v>
                </c:pt>
                <c:pt idx="313">
                  <c:v>34</c:v>
                </c:pt>
                <c:pt idx="314">
                  <c:v>35</c:v>
                </c:pt>
                <c:pt idx="315">
                  <c:v>25.666666666666668</c:v>
                </c:pt>
                <c:pt idx="316">
                  <c:v>26.333333333333332</c:v>
                </c:pt>
                <c:pt idx="317">
                  <c:v>21.5</c:v>
                </c:pt>
                <c:pt idx="318">
                  <c:v>20.833333333333332</c:v>
                </c:pt>
                <c:pt idx="319">
                  <c:v>20</c:v>
                </c:pt>
                <c:pt idx="320">
                  <c:v>24.833333333333332</c:v>
                </c:pt>
                <c:pt idx="321">
                  <c:v>18.5</c:v>
                </c:pt>
                <c:pt idx="322">
                  <c:v>14.333333333333334</c:v>
                </c:pt>
                <c:pt idx="323">
                  <c:v>19</c:v>
                </c:pt>
                <c:pt idx="324">
                  <c:v>16.333333333333332</c:v>
                </c:pt>
                <c:pt idx="325">
                  <c:v>16.833333333333332</c:v>
                </c:pt>
                <c:pt idx="326">
                  <c:v>15.833333333333334</c:v>
                </c:pt>
                <c:pt idx="327">
                  <c:v>11</c:v>
                </c:pt>
                <c:pt idx="328">
                  <c:v>10.333333333333334</c:v>
                </c:pt>
                <c:pt idx="329">
                  <c:v>6</c:v>
                </c:pt>
                <c:pt idx="330">
                  <c:v>6.333333333333333</c:v>
                </c:pt>
                <c:pt idx="331">
                  <c:v>4.166666666666667</c:v>
                </c:pt>
                <c:pt idx="332">
                  <c:v>3.6666666666666665</c:v>
                </c:pt>
                <c:pt idx="333">
                  <c:v>4</c:v>
                </c:pt>
                <c:pt idx="334">
                  <c:v>1.1666666666666667</c:v>
                </c:pt>
                <c:pt idx="335">
                  <c:v>0.66666666666666663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</c:numCache>
            </c:numRef>
          </c:val>
          <c:smooth val="0"/>
        </c:ser>
        <c:ser>
          <c:idx val="5"/>
          <c:order val="5"/>
          <c:tx>
            <c:v>2018</c:v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cat>
            <c:numRef>
              <c:f>'NEW Abundance Starting July'!$A$2:$A$367</c:f>
              <c:numCache>
                <c:formatCode>m/d</c:formatCode>
                <c:ptCount val="366"/>
                <c:pt idx="0">
                  <c:v>42917</c:v>
                </c:pt>
                <c:pt idx="1">
                  <c:v>42918</c:v>
                </c:pt>
                <c:pt idx="2">
                  <c:v>42919</c:v>
                </c:pt>
                <c:pt idx="3">
                  <c:v>42920</c:v>
                </c:pt>
                <c:pt idx="4">
                  <c:v>42921</c:v>
                </c:pt>
                <c:pt idx="5">
                  <c:v>42922</c:v>
                </c:pt>
                <c:pt idx="6">
                  <c:v>42923</c:v>
                </c:pt>
                <c:pt idx="7">
                  <c:v>42924</c:v>
                </c:pt>
                <c:pt idx="8">
                  <c:v>42925</c:v>
                </c:pt>
                <c:pt idx="9">
                  <c:v>42926</c:v>
                </c:pt>
                <c:pt idx="10">
                  <c:v>42927</c:v>
                </c:pt>
                <c:pt idx="11">
                  <c:v>42928</c:v>
                </c:pt>
                <c:pt idx="12">
                  <c:v>42929</c:v>
                </c:pt>
                <c:pt idx="13">
                  <c:v>42930</c:v>
                </c:pt>
                <c:pt idx="14">
                  <c:v>42931</c:v>
                </c:pt>
                <c:pt idx="15">
                  <c:v>42932</c:v>
                </c:pt>
                <c:pt idx="16">
                  <c:v>42933</c:v>
                </c:pt>
                <c:pt idx="17">
                  <c:v>42934</c:v>
                </c:pt>
                <c:pt idx="18">
                  <c:v>42935</c:v>
                </c:pt>
                <c:pt idx="19">
                  <c:v>42936</c:v>
                </c:pt>
                <c:pt idx="20">
                  <c:v>42937</c:v>
                </c:pt>
                <c:pt idx="21">
                  <c:v>42938</c:v>
                </c:pt>
                <c:pt idx="22">
                  <c:v>42939</c:v>
                </c:pt>
                <c:pt idx="23">
                  <c:v>42940</c:v>
                </c:pt>
                <c:pt idx="24">
                  <c:v>42941</c:v>
                </c:pt>
                <c:pt idx="25">
                  <c:v>42942</c:v>
                </c:pt>
                <c:pt idx="26">
                  <c:v>42943</c:v>
                </c:pt>
                <c:pt idx="27">
                  <c:v>42944</c:v>
                </c:pt>
                <c:pt idx="28">
                  <c:v>42945</c:v>
                </c:pt>
                <c:pt idx="29">
                  <c:v>42946</c:v>
                </c:pt>
                <c:pt idx="30">
                  <c:v>42947</c:v>
                </c:pt>
                <c:pt idx="31">
                  <c:v>42948</c:v>
                </c:pt>
                <c:pt idx="32">
                  <c:v>42949</c:v>
                </c:pt>
                <c:pt idx="33">
                  <c:v>42950</c:v>
                </c:pt>
                <c:pt idx="34">
                  <c:v>42951</c:v>
                </c:pt>
                <c:pt idx="35">
                  <c:v>42952</c:v>
                </c:pt>
                <c:pt idx="36">
                  <c:v>42953</c:v>
                </c:pt>
                <c:pt idx="37">
                  <c:v>42954</c:v>
                </c:pt>
                <c:pt idx="38">
                  <c:v>42955</c:v>
                </c:pt>
                <c:pt idx="39">
                  <c:v>42956</c:v>
                </c:pt>
                <c:pt idx="40">
                  <c:v>42957</c:v>
                </c:pt>
                <c:pt idx="41">
                  <c:v>42958</c:v>
                </c:pt>
                <c:pt idx="42">
                  <c:v>42959</c:v>
                </c:pt>
                <c:pt idx="43">
                  <c:v>42960</c:v>
                </c:pt>
                <c:pt idx="44">
                  <c:v>42961</c:v>
                </c:pt>
                <c:pt idx="45">
                  <c:v>42962</c:v>
                </c:pt>
                <c:pt idx="46">
                  <c:v>42963</c:v>
                </c:pt>
                <c:pt idx="47">
                  <c:v>42964</c:v>
                </c:pt>
                <c:pt idx="48">
                  <c:v>42965</c:v>
                </c:pt>
                <c:pt idx="49">
                  <c:v>42966</c:v>
                </c:pt>
                <c:pt idx="50">
                  <c:v>42967</c:v>
                </c:pt>
                <c:pt idx="51">
                  <c:v>42968</c:v>
                </c:pt>
                <c:pt idx="52">
                  <c:v>42969</c:v>
                </c:pt>
                <c:pt idx="53">
                  <c:v>42970</c:v>
                </c:pt>
                <c:pt idx="54">
                  <c:v>42971</c:v>
                </c:pt>
                <c:pt idx="55">
                  <c:v>42972</c:v>
                </c:pt>
                <c:pt idx="56">
                  <c:v>42973</c:v>
                </c:pt>
                <c:pt idx="57">
                  <c:v>42974</c:v>
                </c:pt>
                <c:pt idx="58">
                  <c:v>42975</c:v>
                </c:pt>
                <c:pt idx="59">
                  <c:v>42976</c:v>
                </c:pt>
                <c:pt idx="60">
                  <c:v>42977</c:v>
                </c:pt>
                <c:pt idx="61">
                  <c:v>42978</c:v>
                </c:pt>
                <c:pt idx="62">
                  <c:v>42979</c:v>
                </c:pt>
                <c:pt idx="63">
                  <c:v>42980</c:v>
                </c:pt>
                <c:pt idx="64">
                  <c:v>42981</c:v>
                </c:pt>
                <c:pt idx="65">
                  <c:v>42982</c:v>
                </c:pt>
                <c:pt idx="66">
                  <c:v>42983</c:v>
                </c:pt>
                <c:pt idx="67">
                  <c:v>42984</c:v>
                </c:pt>
                <c:pt idx="68">
                  <c:v>42985</c:v>
                </c:pt>
                <c:pt idx="69">
                  <c:v>42986</c:v>
                </c:pt>
                <c:pt idx="70">
                  <c:v>42987</c:v>
                </c:pt>
                <c:pt idx="71">
                  <c:v>42988</c:v>
                </c:pt>
                <c:pt idx="72">
                  <c:v>42989</c:v>
                </c:pt>
                <c:pt idx="73">
                  <c:v>42990</c:v>
                </c:pt>
                <c:pt idx="74">
                  <c:v>42991</c:v>
                </c:pt>
                <c:pt idx="75">
                  <c:v>42992</c:v>
                </c:pt>
                <c:pt idx="76">
                  <c:v>42993</c:v>
                </c:pt>
                <c:pt idx="77">
                  <c:v>42994</c:v>
                </c:pt>
                <c:pt idx="78">
                  <c:v>42995</c:v>
                </c:pt>
                <c:pt idx="79">
                  <c:v>42996</c:v>
                </c:pt>
                <c:pt idx="80">
                  <c:v>42997</c:v>
                </c:pt>
                <c:pt idx="81">
                  <c:v>42998</c:v>
                </c:pt>
                <c:pt idx="82">
                  <c:v>42999</c:v>
                </c:pt>
                <c:pt idx="83">
                  <c:v>43000</c:v>
                </c:pt>
                <c:pt idx="84">
                  <c:v>43001</c:v>
                </c:pt>
                <c:pt idx="85">
                  <c:v>43002</c:v>
                </c:pt>
                <c:pt idx="86">
                  <c:v>43003</c:v>
                </c:pt>
                <c:pt idx="87">
                  <c:v>43004</c:v>
                </c:pt>
                <c:pt idx="88">
                  <c:v>43005</c:v>
                </c:pt>
                <c:pt idx="89">
                  <c:v>43006</c:v>
                </c:pt>
                <c:pt idx="90">
                  <c:v>43007</c:v>
                </c:pt>
                <c:pt idx="91">
                  <c:v>43008</c:v>
                </c:pt>
                <c:pt idx="92">
                  <c:v>43009</c:v>
                </c:pt>
                <c:pt idx="93">
                  <c:v>43010</c:v>
                </c:pt>
                <c:pt idx="94">
                  <c:v>43011</c:v>
                </c:pt>
                <c:pt idx="95">
                  <c:v>43012</c:v>
                </c:pt>
                <c:pt idx="96">
                  <c:v>43013</c:v>
                </c:pt>
                <c:pt idx="97">
                  <c:v>43014</c:v>
                </c:pt>
                <c:pt idx="98">
                  <c:v>43015</c:v>
                </c:pt>
                <c:pt idx="99">
                  <c:v>43016</c:v>
                </c:pt>
                <c:pt idx="100">
                  <c:v>43017</c:v>
                </c:pt>
                <c:pt idx="101">
                  <c:v>43018</c:v>
                </c:pt>
                <c:pt idx="102">
                  <c:v>43019</c:v>
                </c:pt>
                <c:pt idx="103">
                  <c:v>43020</c:v>
                </c:pt>
                <c:pt idx="104">
                  <c:v>43021</c:v>
                </c:pt>
                <c:pt idx="105">
                  <c:v>43022</c:v>
                </c:pt>
                <c:pt idx="106">
                  <c:v>43023</c:v>
                </c:pt>
                <c:pt idx="107">
                  <c:v>43024</c:v>
                </c:pt>
                <c:pt idx="108">
                  <c:v>43025</c:v>
                </c:pt>
                <c:pt idx="109">
                  <c:v>43026</c:v>
                </c:pt>
                <c:pt idx="110">
                  <c:v>43027</c:v>
                </c:pt>
                <c:pt idx="111">
                  <c:v>43028</c:v>
                </c:pt>
                <c:pt idx="112">
                  <c:v>43029</c:v>
                </c:pt>
                <c:pt idx="113">
                  <c:v>43030</c:v>
                </c:pt>
                <c:pt idx="114">
                  <c:v>43031</c:v>
                </c:pt>
                <c:pt idx="115">
                  <c:v>43032</c:v>
                </c:pt>
                <c:pt idx="116">
                  <c:v>43033</c:v>
                </c:pt>
                <c:pt idx="117">
                  <c:v>43034</c:v>
                </c:pt>
                <c:pt idx="118">
                  <c:v>43035</c:v>
                </c:pt>
                <c:pt idx="119">
                  <c:v>43036</c:v>
                </c:pt>
                <c:pt idx="120">
                  <c:v>43037</c:v>
                </c:pt>
                <c:pt idx="121">
                  <c:v>43038</c:v>
                </c:pt>
                <c:pt idx="122">
                  <c:v>43039</c:v>
                </c:pt>
                <c:pt idx="123">
                  <c:v>43040</c:v>
                </c:pt>
                <c:pt idx="124">
                  <c:v>43041</c:v>
                </c:pt>
                <c:pt idx="125">
                  <c:v>43042</c:v>
                </c:pt>
                <c:pt idx="126">
                  <c:v>43043</c:v>
                </c:pt>
                <c:pt idx="127">
                  <c:v>43044</c:v>
                </c:pt>
                <c:pt idx="128">
                  <c:v>43045</c:v>
                </c:pt>
                <c:pt idx="129">
                  <c:v>43046</c:v>
                </c:pt>
                <c:pt idx="130">
                  <c:v>43047</c:v>
                </c:pt>
                <c:pt idx="131">
                  <c:v>43048</c:v>
                </c:pt>
                <c:pt idx="132">
                  <c:v>43049</c:v>
                </c:pt>
                <c:pt idx="133">
                  <c:v>43050</c:v>
                </c:pt>
                <c:pt idx="134">
                  <c:v>43051</c:v>
                </c:pt>
                <c:pt idx="135">
                  <c:v>43052</c:v>
                </c:pt>
                <c:pt idx="136">
                  <c:v>43053</c:v>
                </c:pt>
                <c:pt idx="137">
                  <c:v>43054</c:v>
                </c:pt>
                <c:pt idx="138">
                  <c:v>43055</c:v>
                </c:pt>
                <c:pt idx="139">
                  <c:v>43056</c:v>
                </c:pt>
                <c:pt idx="140">
                  <c:v>43057</c:v>
                </c:pt>
                <c:pt idx="141">
                  <c:v>43058</c:v>
                </c:pt>
                <c:pt idx="142">
                  <c:v>43059</c:v>
                </c:pt>
                <c:pt idx="143">
                  <c:v>43060</c:v>
                </c:pt>
                <c:pt idx="144">
                  <c:v>43061</c:v>
                </c:pt>
                <c:pt idx="145">
                  <c:v>43062</c:v>
                </c:pt>
                <c:pt idx="146">
                  <c:v>43063</c:v>
                </c:pt>
                <c:pt idx="147">
                  <c:v>43064</c:v>
                </c:pt>
                <c:pt idx="148">
                  <c:v>43065</c:v>
                </c:pt>
                <c:pt idx="149">
                  <c:v>43066</c:v>
                </c:pt>
                <c:pt idx="150">
                  <c:v>43067</c:v>
                </c:pt>
                <c:pt idx="151">
                  <c:v>43068</c:v>
                </c:pt>
                <c:pt idx="152">
                  <c:v>43069</c:v>
                </c:pt>
                <c:pt idx="153">
                  <c:v>43070</c:v>
                </c:pt>
                <c:pt idx="154">
                  <c:v>43071</c:v>
                </c:pt>
                <c:pt idx="155">
                  <c:v>43072</c:v>
                </c:pt>
                <c:pt idx="156">
                  <c:v>43073</c:v>
                </c:pt>
                <c:pt idx="157">
                  <c:v>43074</c:v>
                </c:pt>
                <c:pt idx="158">
                  <c:v>43075</c:v>
                </c:pt>
                <c:pt idx="159">
                  <c:v>43076</c:v>
                </c:pt>
                <c:pt idx="160">
                  <c:v>43077</c:v>
                </c:pt>
                <c:pt idx="161">
                  <c:v>43078</c:v>
                </c:pt>
                <c:pt idx="162">
                  <c:v>43079</c:v>
                </c:pt>
                <c:pt idx="163">
                  <c:v>43080</c:v>
                </c:pt>
                <c:pt idx="164">
                  <c:v>43081</c:v>
                </c:pt>
                <c:pt idx="165">
                  <c:v>43082</c:v>
                </c:pt>
                <c:pt idx="166">
                  <c:v>43083</c:v>
                </c:pt>
                <c:pt idx="167">
                  <c:v>43084</c:v>
                </c:pt>
                <c:pt idx="168">
                  <c:v>43085</c:v>
                </c:pt>
                <c:pt idx="169">
                  <c:v>43086</c:v>
                </c:pt>
                <c:pt idx="170">
                  <c:v>43087</c:v>
                </c:pt>
                <c:pt idx="171">
                  <c:v>43088</c:v>
                </c:pt>
                <c:pt idx="172">
                  <c:v>43089</c:v>
                </c:pt>
                <c:pt idx="173">
                  <c:v>43090</c:v>
                </c:pt>
                <c:pt idx="174">
                  <c:v>43091</c:v>
                </c:pt>
                <c:pt idx="175">
                  <c:v>43092</c:v>
                </c:pt>
                <c:pt idx="176">
                  <c:v>43093</c:v>
                </c:pt>
                <c:pt idx="177">
                  <c:v>43094</c:v>
                </c:pt>
                <c:pt idx="178">
                  <c:v>43095</c:v>
                </c:pt>
                <c:pt idx="179">
                  <c:v>43096</c:v>
                </c:pt>
                <c:pt idx="180">
                  <c:v>43097</c:v>
                </c:pt>
                <c:pt idx="181">
                  <c:v>43098</c:v>
                </c:pt>
                <c:pt idx="182">
                  <c:v>43099</c:v>
                </c:pt>
                <c:pt idx="183">
                  <c:v>43100</c:v>
                </c:pt>
                <c:pt idx="184">
                  <c:v>42736</c:v>
                </c:pt>
                <c:pt idx="185">
                  <c:v>42737</c:v>
                </c:pt>
                <c:pt idx="186">
                  <c:v>42738</c:v>
                </c:pt>
                <c:pt idx="187">
                  <c:v>42739</c:v>
                </c:pt>
                <c:pt idx="188">
                  <c:v>42740</c:v>
                </c:pt>
                <c:pt idx="189">
                  <c:v>42741</c:v>
                </c:pt>
                <c:pt idx="190">
                  <c:v>42742</c:v>
                </c:pt>
                <c:pt idx="191">
                  <c:v>42743</c:v>
                </c:pt>
                <c:pt idx="192">
                  <c:v>42744</c:v>
                </c:pt>
                <c:pt idx="193">
                  <c:v>42745</c:v>
                </c:pt>
                <c:pt idx="194">
                  <c:v>42746</c:v>
                </c:pt>
                <c:pt idx="195">
                  <c:v>42747</c:v>
                </c:pt>
                <c:pt idx="196">
                  <c:v>42748</c:v>
                </c:pt>
                <c:pt idx="197">
                  <c:v>42749</c:v>
                </c:pt>
                <c:pt idx="198">
                  <c:v>42750</c:v>
                </c:pt>
                <c:pt idx="199">
                  <c:v>42751</c:v>
                </c:pt>
                <c:pt idx="200">
                  <c:v>42752</c:v>
                </c:pt>
                <c:pt idx="201">
                  <c:v>42753</c:v>
                </c:pt>
                <c:pt idx="202">
                  <c:v>42754</c:v>
                </c:pt>
                <c:pt idx="203">
                  <c:v>42755</c:v>
                </c:pt>
                <c:pt idx="204">
                  <c:v>42756</c:v>
                </c:pt>
                <c:pt idx="205">
                  <c:v>42757</c:v>
                </c:pt>
                <c:pt idx="206">
                  <c:v>42758</c:v>
                </c:pt>
                <c:pt idx="207">
                  <c:v>42759</c:v>
                </c:pt>
                <c:pt idx="208">
                  <c:v>42760</c:v>
                </c:pt>
                <c:pt idx="209">
                  <c:v>42761</c:v>
                </c:pt>
                <c:pt idx="210">
                  <c:v>42762</c:v>
                </c:pt>
                <c:pt idx="211">
                  <c:v>42763</c:v>
                </c:pt>
                <c:pt idx="212">
                  <c:v>42764</c:v>
                </c:pt>
                <c:pt idx="213">
                  <c:v>42765</c:v>
                </c:pt>
                <c:pt idx="214">
                  <c:v>42766</c:v>
                </c:pt>
                <c:pt idx="215">
                  <c:v>42767</c:v>
                </c:pt>
                <c:pt idx="216">
                  <c:v>42768</c:v>
                </c:pt>
                <c:pt idx="217">
                  <c:v>42769</c:v>
                </c:pt>
                <c:pt idx="218">
                  <c:v>42770</c:v>
                </c:pt>
                <c:pt idx="219">
                  <c:v>42771</c:v>
                </c:pt>
                <c:pt idx="220">
                  <c:v>42772</c:v>
                </c:pt>
                <c:pt idx="221">
                  <c:v>42773</c:v>
                </c:pt>
                <c:pt idx="222">
                  <c:v>42774</c:v>
                </c:pt>
                <c:pt idx="223">
                  <c:v>42775</c:v>
                </c:pt>
                <c:pt idx="224">
                  <c:v>42776</c:v>
                </c:pt>
                <c:pt idx="225">
                  <c:v>42777</c:v>
                </c:pt>
                <c:pt idx="226">
                  <c:v>42778</c:v>
                </c:pt>
                <c:pt idx="227">
                  <c:v>42779</c:v>
                </c:pt>
                <c:pt idx="228">
                  <c:v>42780</c:v>
                </c:pt>
                <c:pt idx="229">
                  <c:v>42781</c:v>
                </c:pt>
                <c:pt idx="230">
                  <c:v>42782</c:v>
                </c:pt>
                <c:pt idx="231">
                  <c:v>42783</c:v>
                </c:pt>
                <c:pt idx="232">
                  <c:v>42784</c:v>
                </c:pt>
                <c:pt idx="233">
                  <c:v>42785</c:v>
                </c:pt>
                <c:pt idx="234">
                  <c:v>42786</c:v>
                </c:pt>
                <c:pt idx="235">
                  <c:v>42787</c:v>
                </c:pt>
                <c:pt idx="236">
                  <c:v>42788</c:v>
                </c:pt>
                <c:pt idx="237">
                  <c:v>42789</c:v>
                </c:pt>
                <c:pt idx="238">
                  <c:v>42790</c:v>
                </c:pt>
                <c:pt idx="239">
                  <c:v>42791</c:v>
                </c:pt>
                <c:pt idx="240">
                  <c:v>42792</c:v>
                </c:pt>
                <c:pt idx="241">
                  <c:v>42793</c:v>
                </c:pt>
                <c:pt idx="242">
                  <c:v>42794</c:v>
                </c:pt>
                <c:pt idx="244">
                  <c:v>42795</c:v>
                </c:pt>
                <c:pt idx="245">
                  <c:v>42796</c:v>
                </c:pt>
                <c:pt idx="246">
                  <c:v>42797</c:v>
                </c:pt>
                <c:pt idx="247">
                  <c:v>42798</c:v>
                </c:pt>
                <c:pt idx="248">
                  <c:v>42799</c:v>
                </c:pt>
                <c:pt idx="249">
                  <c:v>42800</c:v>
                </c:pt>
                <c:pt idx="250">
                  <c:v>42801</c:v>
                </c:pt>
                <c:pt idx="251">
                  <c:v>42802</c:v>
                </c:pt>
                <c:pt idx="252">
                  <c:v>42803</c:v>
                </c:pt>
                <c:pt idx="253">
                  <c:v>42804</c:v>
                </c:pt>
                <c:pt idx="254">
                  <c:v>42805</c:v>
                </c:pt>
                <c:pt idx="255">
                  <c:v>42806</c:v>
                </c:pt>
                <c:pt idx="256">
                  <c:v>42807</c:v>
                </c:pt>
                <c:pt idx="257">
                  <c:v>42808</c:v>
                </c:pt>
                <c:pt idx="258">
                  <c:v>42809</c:v>
                </c:pt>
                <c:pt idx="259">
                  <c:v>42810</c:v>
                </c:pt>
                <c:pt idx="260">
                  <c:v>42811</c:v>
                </c:pt>
                <c:pt idx="261">
                  <c:v>42812</c:v>
                </c:pt>
                <c:pt idx="262">
                  <c:v>42813</c:v>
                </c:pt>
                <c:pt idx="263">
                  <c:v>42814</c:v>
                </c:pt>
                <c:pt idx="264">
                  <c:v>42815</c:v>
                </c:pt>
                <c:pt idx="265">
                  <c:v>42816</c:v>
                </c:pt>
                <c:pt idx="266">
                  <c:v>42817</c:v>
                </c:pt>
                <c:pt idx="267">
                  <c:v>42818</c:v>
                </c:pt>
                <c:pt idx="268">
                  <c:v>42819</c:v>
                </c:pt>
                <c:pt idx="269">
                  <c:v>42820</c:v>
                </c:pt>
                <c:pt idx="270">
                  <c:v>42821</c:v>
                </c:pt>
                <c:pt idx="271">
                  <c:v>42822</c:v>
                </c:pt>
                <c:pt idx="272">
                  <c:v>42823</c:v>
                </c:pt>
                <c:pt idx="273">
                  <c:v>42824</c:v>
                </c:pt>
                <c:pt idx="274">
                  <c:v>42825</c:v>
                </c:pt>
                <c:pt idx="275">
                  <c:v>42826</c:v>
                </c:pt>
                <c:pt idx="276">
                  <c:v>42827</c:v>
                </c:pt>
                <c:pt idx="277">
                  <c:v>42828</c:v>
                </c:pt>
                <c:pt idx="278">
                  <c:v>42829</c:v>
                </c:pt>
                <c:pt idx="279">
                  <c:v>42830</c:v>
                </c:pt>
                <c:pt idx="280">
                  <c:v>42831</c:v>
                </c:pt>
                <c:pt idx="281">
                  <c:v>42832</c:v>
                </c:pt>
                <c:pt idx="282">
                  <c:v>42833</c:v>
                </c:pt>
                <c:pt idx="283">
                  <c:v>42834</c:v>
                </c:pt>
                <c:pt idx="284">
                  <c:v>42835</c:v>
                </c:pt>
                <c:pt idx="285">
                  <c:v>42836</c:v>
                </c:pt>
                <c:pt idx="286">
                  <c:v>42837</c:v>
                </c:pt>
                <c:pt idx="287">
                  <c:v>42838</c:v>
                </c:pt>
                <c:pt idx="288">
                  <c:v>42839</c:v>
                </c:pt>
                <c:pt idx="289">
                  <c:v>42840</c:v>
                </c:pt>
                <c:pt idx="290">
                  <c:v>42841</c:v>
                </c:pt>
                <c:pt idx="291">
                  <c:v>42842</c:v>
                </c:pt>
                <c:pt idx="292">
                  <c:v>42843</c:v>
                </c:pt>
                <c:pt idx="293">
                  <c:v>42844</c:v>
                </c:pt>
                <c:pt idx="294">
                  <c:v>42845</c:v>
                </c:pt>
                <c:pt idx="295">
                  <c:v>42846</c:v>
                </c:pt>
                <c:pt idx="296">
                  <c:v>42847</c:v>
                </c:pt>
                <c:pt idx="297">
                  <c:v>42848</c:v>
                </c:pt>
                <c:pt idx="298">
                  <c:v>42849</c:v>
                </c:pt>
                <c:pt idx="299">
                  <c:v>42850</c:v>
                </c:pt>
                <c:pt idx="300">
                  <c:v>42851</c:v>
                </c:pt>
                <c:pt idx="301">
                  <c:v>42852</c:v>
                </c:pt>
                <c:pt idx="302">
                  <c:v>42853</c:v>
                </c:pt>
                <c:pt idx="303">
                  <c:v>42854</c:v>
                </c:pt>
                <c:pt idx="304">
                  <c:v>42855</c:v>
                </c:pt>
                <c:pt idx="305">
                  <c:v>42856</c:v>
                </c:pt>
                <c:pt idx="306">
                  <c:v>42857</c:v>
                </c:pt>
                <c:pt idx="307">
                  <c:v>42858</c:v>
                </c:pt>
                <c:pt idx="308">
                  <c:v>42859</c:v>
                </c:pt>
                <c:pt idx="309">
                  <c:v>42860</c:v>
                </c:pt>
                <c:pt idx="310">
                  <c:v>42861</c:v>
                </c:pt>
                <c:pt idx="311">
                  <c:v>42862</c:v>
                </c:pt>
                <c:pt idx="312">
                  <c:v>42863</c:v>
                </c:pt>
                <c:pt idx="313">
                  <c:v>42864</c:v>
                </c:pt>
                <c:pt idx="314">
                  <c:v>42865</c:v>
                </c:pt>
                <c:pt idx="315">
                  <c:v>42866</c:v>
                </c:pt>
                <c:pt idx="316">
                  <c:v>42867</c:v>
                </c:pt>
                <c:pt idx="317">
                  <c:v>42868</c:v>
                </c:pt>
                <c:pt idx="318">
                  <c:v>42869</c:v>
                </c:pt>
                <c:pt idx="319">
                  <c:v>42870</c:v>
                </c:pt>
                <c:pt idx="320">
                  <c:v>42871</c:v>
                </c:pt>
                <c:pt idx="321">
                  <c:v>42872</c:v>
                </c:pt>
                <c:pt idx="322">
                  <c:v>42873</c:v>
                </c:pt>
                <c:pt idx="323">
                  <c:v>42874</c:v>
                </c:pt>
                <c:pt idx="324">
                  <c:v>42875</c:v>
                </c:pt>
                <c:pt idx="325">
                  <c:v>42876</c:v>
                </c:pt>
                <c:pt idx="326">
                  <c:v>42877</c:v>
                </c:pt>
                <c:pt idx="327">
                  <c:v>42878</c:v>
                </c:pt>
                <c:pt idx="328">
                  <c:v>42879</c:v>
                </c:pt>
                <c:pt idx="329">
                  <c:v>42880</c:v>
                </c:pt>
                <c:pt idx="330">
                  <c:v>42881</c:v>
                </c:pt>
                <c:pt idx="331">
                  <c:v>42882</c:v>
                </c:pt>
                <c:pt idx="332">
                  <c:v>42883</c:v>
                </c:pt>
                <c:pt idx="333">
                  <c:v>42884</c:v>
                </c:pt>
                <c:pt idx="334">
                  <c:v>42885</c:v>
                </c:pt>
                <c:pt idx="335">
                  <c:v>42886</c:v>
                </c:pt>
                <c:pt idx="336">
                  <c:v>42887</c:v>
                </c:pt>
                <c:pt idx="337">
                  <c:v>42888</c:v>
                </c:pt>
                <c:pt idx="338">
                  <c:v>42889</c:v>
                </c:pt>
                <c:pt idx="339">
                  <c:v>42890</c:v>
                </c:pt>
                <c:pt idx="340">
                  <c:v>42891</c:v>
                </c:pt>
                <c:pt idx="341">
                  <c:v>42892</c:v>
                </c:pt>
                <c:pt idx="342">
                  <c:v>42893</c:v>
                </c:pt>
                <c:pt idx="343">
                  <c:v>42894</c:v>
                </c:pt>
                <c:pt idx="344">
                  <c:v>42895</c:v>
                </c:pt>
                <c:pt idx="345">
                  <c:v>42896</c:v>
                </c:pt>
                <c:pt idx="346">
                  <c:v>42897</c:v>
                </c:pt>
                <c:pt idx="347">
                  <c:v>42898</c:v>
                </c:pt>
                <c:pt idx="348">
                  <c:v>42899</c:v>
                </c:pt>
                <c:pt idx="349">
                  <c:v>42900</c:v>
                </c:pt>
                <c:pt idx="350">
                  <c:v>42901</c:v>
                </c:pt>
                <c:pt idx="351">
                  <c:v>42902</c:v>
                </c:pt>
                <c:pt idx="352">
                  <c:v>42903</c:v>
                </c:pt>
                <c:pt idx="353">
                  <c:v>42904</c:v>
                </c:pt>
                <c:pt idx="354">
                  <c:v>42905</c:v>
                </c:pt>
                <c:pt idx="355">
                  <c:v>42906</c:v>
                </c:pt>
                <c:pt idx="356">
                  <c:v>42907</c:v>
                </c:pt>
                <c:pt idx="357">
                  <c:v>42908</c:v>
                </c:pt>
                <c:pt idx="358">
                  <c:v>42909</c:v>
                </c:pt>
                <c:pt idx="359">
                  <c:v>42910</c:v>
                </c:pt>
                <c:pt idx="360">
                  <c:v>42911</c:v>
                </c:pt>
                <c:pt idx="361">
                  <c:v>42912</c:v>
                </c:pt>
                <c:pt idx="362">
                  <c:v>42913</c:v>
                </c:pt>
                <c:pt idx="363">
                  <c:v>42914</c:v>
                </c:pt>
                <c:pt idx="364">
                  <c:v>42915</c:v>
                </c:pt>
                <c:pt idx="365">
                  <c:v>42916</c:v>
                </c:pt>
              </c:numCache>
            </c:numRef>
          </c:cat>
          <c:val>
            <c:numRef>
              <c:f>'NEW Abundance Starting July'!$AU$2:$AU$367</c:f>
              <c:numCache>
                <c:formatCode>General</c:formatCode>
                <c:ptCount val="366"/>
                <c:pt idx="184">
                  <c:v>9</c:v>
                </c:pt>
                <c:pt idx="185">
                  <c:v>10</c:v>
                </c:pt>
                <c:pt idx="186">
                  <c:v>7</c:v>
                </c:pt>
                <c:pt idx="187">
                  <c:v>4</c:v>
                </c:pt>
                <c:pt idx="188">
                  <c:v>8</c:v>
                </c:pt>
                <c:pt idx="189">
                  <c:v>5.5</c:v>
                </c:pt>
                <c:pt idx="190">
                  <c:v>5.5</c:v>
                </c:pt>
                <c:pt idx="191">
                  <c:v>3</c:v>
                </c:pt>
                <c:pt idx="192">
                  <c:v>7</c:v>
                </c:pt>
                <c:pt idx="193">
                  <c:v>7</c:v>
                </c:pt>
                <c:pt idx="194">
                  <c:v>8</c:v>
                </c:pt>
                <c:pt idx="195">
                  <c:v>12</c:v>
                </c:pt>
                <c:pt idx="196">
                  <c:v>11.5</c:v>
                </c:pt>
                <c:pt idx="197">
                  <c:v>11.5</c:v>
                </c:pt>
                <c:pt idx="198">
                  <c:v>11.5</c:v>
                </c:pt>
                <c:pt idx="199">
                  <c:v>11</c:v>
                </c:pt>
                <c:pt idx="200">
                  <c:v>10</c:v>
                </c:pt>
                <c:pt idx="201">
                  <c:v>7</c:v>
                </c:pt>
                <c:pt idx="202">
                  <c:v>7</c:v>
                </c:pt>
                <c:pt idx="203">
                  <c:v>7</c:v>
                </c:pt>
                <c:pt idx="204">
                  <c:v>7</c:v>
                </c:pt>
                <c:pt idx="205">
                  <c:v>7</c:v>
                </c:pt>
                <c:pt idx="206">
                  <c:v>12</c:v>
                </c:pt>
                <c:pt idx="207">
                  <c:v>10</c:v>
                </c:pt>
                <c:pt idx="208">
                  <c:v>5</c:v>
                </c:pt>
                <c:pt idx="209">
                  <c:v>6</c:v>
                </c:pt>
                <c:pt idx="210">
                  <c:v>5.5</c:v>
                </c:pt>
                <c:pt idx="211">
                  <c:v>5.5</c:v>
                </c:pt>
                <c:pt idx="212">
                  <c:v>5</c:v>
                </c:pt>
                <c:pt idx="213">
                  <c:v>5</c:v>
                </c:pt>
                <c:pt idx="214">
                  <c:v>9</c:v>
                </c:pt>
                <c:pt idx="215">
                  <c:v>6</c:v>
                </c:pt>
                <c:pt idx="216">
                  <c:v>5</c:v>
                </c:pt>
                <c:pt idx="217">
                  <c:v>5.5</c:v>
                </c:pt>
                <c:pt idx="218">
                  <c:v>5.5</c:v>
                </c:pt>
                <c:pt idx="219">
                  <c:v>6</c:v>
                </c:pt>
                <c:pt idx="220">
                  <c:v>6</c:v>
                </c:pt>
                <c:pt idx="221">
                  <c:v>7</c:v>
                </c:pt>
                <c:pt idx="222">
                  <c:v>3</c:v>
                </c:pt>
                <c:pt idx="223">
                  <c:v>6</c:v>
                </c:pt>
                <c:pt idx="224">
                  <c:v>7</c:v>
                </c:pt>
                <c:pt idx="225">
                  <c:v>7</c:v>
                </c:pt>
                <c:pt idx="226">
                  <c:v>8</c:v>
                </c:pt>
                <c:pt idx="227">
                  <c:v>6</c:v>
                </c:pt>
                <c:pt idx="228">
                  <c:v>5</c:v>
                </c:pt>
                <c:pt idx="229">
                  <c:v>3</c:v>
                </c:pt>
                <c:pt idx="230">
                  <c:v>4</c:v>
                </c:pt>
                <c:pt idx="231">
                  <c:v>4</c:v>
                </c:pt>
                <c:pt idx="232">
                  <c:v>4</c:v>
                </c:pt>
                <c:pt idx="233">
                  <c:v>4</c:v>
                </c:pt>
                <c:pt idx="234">
                  <c:v>4</c:v>
                </c:pt>
                <c:pt idx="235">
                  <c:v>7</c:v>
                </c:pt>
                <c:pt idx="236">
                  <c:v>4</c:v>
                </c:pt>
                <c:pt idx="237">
                  <c:v>5</c:v>
                </c:pt>
                <c:pt idx="238">
                  <c:v>4.5</c:v>
                </c:pt>
                <c:pt idx="239">
                  <c:v>4.5</c:v>
                </c:pt>
                <c:pt idx="240">
                  <c:v>4</c:v>
                </c:pt>
                <c:pt idx="241">
                  <c:v>2</c:v>
                </c:pt>
                <c:pt idx="242">
                  <c:v>4</c:v>
                </c:pt>
                <c:pt idx="243">
                  <c:v>4</c:v>
                </c:pt>
                <c:pt idx="244">
                  <c:v>4</c:v>
                </c:pt>
                <c:pt idx="245">
                  <c:v>4</c:v>
                </c:pt>
                <c:pt idx="246">
                  <c:v>4</c:v>
                </c:pt>
                <c:pt idx="247">
                  <c:v>4</c:v>
                </c:pt>
                <c:pt idx="248">
                  <c:v>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5309712"/>
        <c:axId val="51531598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2015</c:v>
                </c:tx>
                <c:spPr>
                  <a:ln w="12700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  <a:effectLst/>
                </c:spPr>
                <c:marker>
                  <c:symbol val="x"/>
                  <c:size val="5"/>
                  <c:spPr>
                    <a:noFill/>
                    <a:ln w="9525">
                      <a:solidFill>
                        <a:schemeClr val="bg1">
                          <a:lumMod val="75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'NEW Abundance Starting July'!$A$2:$A$367</c15:sqref>
                        </c15:formulaRef>
                      </c:ext>
                    </c:extLst>
                    <c:numCache>
                      <c:formatCode>m/d</c:formatCode>
                      <c:ptCount val="366"/>
                      <c:pt idx="0">
                        <c:v>42917</c:v>
                      </c:pt>
                      <c:pt idx="1">
                        <c:v>42918</c:v>
                      </c:pt>
                      <c:pt idx="2">
                        <c:v>42919</c:v>
                      </c:pt>
                      <c:pt idx="3">
                        <c:v>42920</c:v>
                      </c:pt>
                      <c:pt idx="4">
                        <c:v>42921</c:v>
                      </c:pt>
                      <c:pt idx="5">
                        <c:v>42922</c:v>
                      </c:pt>
                      <c:pt idx="6">
                        <c:v>42923</c:v>
                      </c:pt>
                      <c:pt idx="7">
                        <c:v>42924</c:v>
                      </c:pt>
                      <c:pt idx="8">
                        <c:v>42925</c:v>
                      </c:pt>
                      <c:pt idx="9">
                        <c:v>42926</c:v>
                      </c:pt>
                      <c:pt idx="10">
                        <c:v>42927</c:v>
                      </c:pt>
                      <c:pt idx="11">
                        <c:v>42928</c:v>
                      </c:pt>
                      <c:pt idx="12">
                        <c:v>42929</c:v>
                      </c:pt>
                      <c:pt idx="13">
                        <c:v>42930</c:v>
                      </c:pt>
                      <c:pt idx="14">
                        <c:v>42931</c:v>
                      </c:pt>
                      <c:pt idx="15">
                        <c:v>42932</c:v>
                      </c:pt>
                      <c:pt idx="16">
                        <c:v>42933</c:v>
                      </c:pt>
                      <c:pt idx="17">
                        <c:v>42934</c:v>
                      </c:pt>
                      <c:pt idx="18">
                        <c:v>42935</c:v>
                      </c:pt>
                      <c:pt idx="19">
                        <c:v>42936</c:v>
                      </c:pt>
                      <c:pt idx="20">
                        <c:v>42937</c:v>
                      </c:pt>
                      <c:pt idx="21">
                        <c:v>42938</c:v>
                      </c:pt>
                      <c:pt idx="22">
                        <c:v>42939</c:v>
                      </c:pt>
                      <c:pt idx="23">
                        <c:v>42940</c:v>
                      </c:pt>
                      <c:pt idx="24">
                        <c:v>42941</c:v>
                      </c:pt>
                      <c:pt idx="25">
                        <c:v>42942</c:v>
                      </c:pt>
                      <c:pt idx="26">
                        <c:v>42943</c:v>
                      </c:pt>
                      <c:pt idx="27">
                        <c:v>42944</c:v>
                      </c:pt>
                      <c:pt idx="28">
                        <c:v>42945</c:v>
                      </c:pt>
                      <c:pt idx="29">
                        <c:v>42946</c:v>
                      </c:pt>
                      <c:pt idx="30">
                        <c:v>42947</c:v>
                      </c:pt>
                      <c:pt idx="31">
                        <c:v>42948</c:v>
                      </c:pt>
                      <c:pt idx="32">
                        <c:v>42949</c:v>
                      </c:pt>
                      <c:pt idx="33">
                        <c:v>42950</c:v>
                      </c:pt>
                      <c:pt idx="34">
                        <c:v>42951</c:v>
                      </c:pt>
                      <c:pt idx="35">
                        <c:v>42952</c:v>
                      </c:pt>
                      <c:pt idx="36">
                        <c:v>42953</c:v>
                      </c:pt>
                      <c:pt idx="37">
                        <c:v>42954</c:v>
                      </c:pt>
                      <c:pt idx="38">
                        <c:v>42955</c:v>
                      </c:pt>
                      <c:pt idx="39">
                        <c:v>42956</c:v>
                      </c:pt>
                      <c:pt idx="40">
                        <c:v>42957</c:v>
                      </c:pt>
                      <c:pt idx="41">
                        <c:v>42958</c:v>
                      </c:pt>
                      <c:pt idx="42">
                        <c:v>42959</c:v>
                      </c:pt>
                      <c:pt idx="43">
                        <c:v>42960</c:v>
                      </c:pt>
                      <c:pt idx="44">
                        <c:v>42961</c:v>
                      </c:pt>
                      <c:pt idx="45">
                        <c:v>42962</c:v>
                      </c:pt>
                      <c:pt idx="46">
                        <c:v>42963</c:v>
                      </c:pt>
                      <c:pt idx="47">
                        <c:v>42964</c:v>
                      </c:pt>
                      <c:pt idx="48">
                        <c:v>42965</c:v>
                      </c:pt>
                      <c:pt idx="49">
                        <c:v>42966</c:v>
                      </c:pt>
                      <c:pt idx="50">
                        <c:v>42967</c:v>
                      </c:pt>
                      <c:pt idx="51">
                        <c:v>42968</c:v>
                      </c:pt>
                      <c:pt idx="52">
                        <c:v>42969</c:v>
                      </c:pt>
                      <c:pt idx="53">
                        <c:v>42970</c:v>
                      </c:pt>
                      <c:pt idx="54">
                        <c:v>42971</c:v>
                      </c:pt>
                      <c:pt idx="55">
                        <c:v>42972</c:v>
                      </c:pt>
                      <c:pt idx="56">
                        <c:v>42973</c:v>
                      </c:pt>
                      <c:pt idx="57">
                        <c:v>42974</c:v>
                      </c:pt>
                      <c:pt idx="58">
                        <c:v>42975</c:v>
                      </c:pt>
                      <c:pt idx="59">
                        <c:v>42976</c:v>
                      </c:pt>
                      <c:pt idx="60">
                        <c:v>42977</c:v>
                      </c:pt>
                      <c:pt idx="61">
                        <c:v>42978</c:v>
                      </c:pt>
                      <c:pt idx="62">
                        <c:v>42979</c:v>
                      </c:pt>
                      <c:pt idx="63">
                        <c:v>42980</c:v>
                      </c:pt>
                      <c:pt idx="64">
                        <c:v>42981</c:v>
                      </c:pt>
                      <c:pt idx="65">
                        <c:v>42982</c:v>
                      </c:pt>
                      <c:pt idx="66">
                        <c:v>42983</c:v>
                      </c:pt>
                      <c:pt idx="67">
                        <c:v>42984</c:v>
                      </c:pt>
                      <c:pt idx="68">
                        <c:v>42985</c:v>
                      </c:pt>
                      <c:pt idx="69">
                        <c:v>42986</c:v>
                      </c:pt>
                      <c:pt idx="70">
                        <c:v>42987</c:v>
                      </c:pt>
                      <c:pt idx="71">
                        <c:v>42988</c:v>
                      </c:pt>
                      <c:pt idx="72">
                        <c:v>42989</c:v>
                      </c:pt>
                      <c:pt idx="73">
                        <c:v>42990</c:v>
                      </c:pt>
                      <c:pt idx="74">
                        <c:v>42991</c:v>
                      </c:pt>
                      <c:pt idx="75">
                        <c:v>42992</c:v>
                      </c:pt>
                      <c:pt idx="76">
                        <c:v>42993</c:v>
                      </c:pt>
                      <c:pt idx="77">
                        <c:v>42994</c:v>
                      </c:pt>
                      <c:pt idx="78">
                        <c:v>42995</c:v>
                      </c:pt>
                      <c:pt idx="79">
                        <c:v>42996</c:v>
                      </c:pt>
                      <c:pt idx="80">
                        <c:v>42997</c:v>
                      </c:pt>
                      <c:pt idx="81">
                        <c:v>42998</c:v>
                      </c:pt>
                      <c:pt idx="82">
                        <c:v>42999</c:v>
                      </c:pt>
                      <c:pt idx="83">
                        <c:v>43000</c:v>
                      </c:pt>
                      <c:pt idx="84">
                        <c:v>43001</c:v>
                      </c:pt>
                      <c:pt idx="85">
                        <c:v>43002</c:v>
                      </c:pt>
                      <c:pt idx="86">
                        <c:v>43003</c:v>
                      </c:pt>
                      <c:pt idx="87">
                        <c:v>43004</c:v>
                      </c:pt>
                      <c:pt idx="88">
                        <c:v>43005</c:v>
                      </c:pt>
                      <c:pt idx="89">
                        <c:v>43006</c:v>
                      </c:pt>
                      <c:pt idx="90">
                        <c:v>43007</c:v>
                      </c:pt>
                      <c:pt idx="91">
                        <c:v>43008</c:v>
                      </c:pt>
                      <c:pt idx="92">
                        <c:v>43009</c:v>
                      </c:pt>
                      <c:pt idx="93">
                        <c:v>43010</c:v>
                      </c:pt>
                      <c:pt idx="94">
                        <c:v>43011</c:v>
                      </c:pt>
                      <c:pt idx="95">
                        <c:v>43012</c:v>
                      </c:pt>
                      <c:pt idx="96">
                        <c:v>43013</c:v>
                      </c:pt>
                      <c:pt idx="97">
                        <c:v>43014</c:v>
                      </c:pt>
                      <c:pt idx="98">
                        <c:v>43015</c:v>
                      </c:pt>
                      <c:pt idx="99">
                        <c:v>43016</c:v>
                      </c:pt>
                      <c:pt idx="100">
                        <c:v>43017</c:v>
                      </c:pt>
                      <c:pt idx="101">
                        <c:v>43018</c:v>
                      </c:pt>
                      <c:pt idx="102">
                        <c:v>43019</c:v>
                      </c:pt>
                      <c:pt idx="103">
                        <c:v>43020</c:v>
                      </c:pt>
                      <c:pt idx="104">
                        <c:v>43021</c:v>
                      </c:pt>
                      <c:pt idx="105">
                        <c:v>43022</c:v>
                      </c:pt>
                      <c:pt idx="106">
                        <c:v>43023</c:v>
                      </c:pt>
                      <c:pt idx="107">
                        <c:v>43024</c:v>
                      </c:pt>
                      <c:pt idx="108">
                        <c:v>43025</c:v>
                      </c:pt>
                      <c:pt idx="109">
                        <c:v>43026</c:v>
                      </c:pt>
                      <c:pt idx="110">
                        <c:v>43027</c:v>
                      </c:pt>
                      <c:pt idx="111">
                        <c:v>43028</c:v>
                      </c:pt>
                      <c:pt idx="112">
                        <c:v>43029</c:v>
                      </c:pt>
                      <c:pt idx="113">
                        <c:v>43030</c:v>
                      </c:pt>
                      <c:pt idx="114">
                        <c:v>43031</c:v>
                      </c:pt>
                      <c:pt idx="115">
                        <c:v>43032</c:v>
                      </c:pt>
                      <c:pt idx="116">
                        <c:v>43033</c:v>
                      </c:pt>
                      <c:pt idx="117">
                        <c:v>43034</c:v>
                      </c:pt>
                      <c:pt idx="118">
                        <c:v>43035</c:v>
                      </c:pt>
                      <c:pt idx="119">
                        <c:v>43036</c:v>
                      </c:pt>
                      <c:pt idx="120">
                        <c:v>43037</c:v>
                      </c:pt>
                      <c:pt idx="121">
                        <c:v>43038</c:v>
                      </c:pt>
                      <c:pt idx="122">
                        <c:v>43039</c:v>
                      </c:pt>
                      <c:pt idx="123">
                        <c:v>43040</c:v>
                      </c:pt>
                      <c:pt idx="124">
                        <c:v>43041</c:v>
                      </c:pt>
                      <c:pt idx="125">
                        <c:v>43042</c:v>
                      </c:pt>
                      <c:pt idx="126">
                        <c:v>43043</c:v>
                      </c:pt>
                      <c:pt idx="127">
                        <c:v>43044</c:v>
                      </c:pt>
                      <c:pt idx="128">
                        <c:v>43045</c:v>
                      </c:pt>
                      <c:pt idx="129">
                        <c:v>43046</c:v>
                      </c:pt>
                      <c:pt idx="130">
                        <c:v>43047</c:v>
                      </c:pt>
                      <c:pt idx="131">
                        <c:v>43048</c:v>
                      </c:pt>
                      <c:pt idx="132">
                        <c:v>43049</c:v>
                      </c:pt>
                      <c:pt idx="133">
                        <c:v>43050</c:v>
                      </c:pt>
                      <c:pt idx="134">
                        <c:v>43051</c:v>
                      </c:pt>
                      <c:pt idx="135">
                        <c:v>43052</c:v>
                      </c:pt>
                      <c:pt idx="136">
                        <c:v>43053</c:v>
                      </c:pt>
                      <c:pt idx="137">
                        <c:v>43054</c:v>
                      </c:pt>
                      <c:pt idx="138">
                        <c:v>43055</c:v>
                      </c:pt>
                      <c:pt idx="139">
                        <c:v>43056</c:v>
                      </c:pt>
                      <c:pt idx="140">
                        <c:v>43057</c:v>
                      </c:pt>
                      <c:pt idx="141">
                        <c:v>43058</c:v>
                      </c:pt>
                      <c:pt idx="142">
                        <c:v>43059</c:v>
                      </c:pt>
                      <c:pt idx="143">
                        <c:v>43060</c:v>
                      </c:pt>
                      <c:pt idx="144">
                        <c:v>43061</c:v>
                      </c:pt>
                      <c:pt idx="145">
                        <c:v>43062</c:v>
                      </c:pt>
                      <c:pt idx="146">
                        <c:v>43063</c:v>
                      </c:pt>
                      <c:pt idx="147">
                        <c:v>43064</c:v>
                      </c:pt>
                      <c:pt idx="148">
                        <c:v>43065</c:v>
                      </c:pt>
                      <c:pt idx="149">
                        <c:v>43066</c:v>
                      </c:pt>
                      <c:pt idx="150">
                        <c:v>43067</c:v>
                      </c:pt>
                      <c:pt idx="151">
                        <c:v>43068</c:v>
                      </c:pt>
                      <c:pt idx="152">
                        <c:v>43069</c:v>
                      </c:pt>
                      <c:pt idx="153">
                        <c:v>43070</c:v>
                      </c:pt>
                      <c:pt idx="154">
                        <c:v>43071</c:v>
                      </c:pt>
                      <c:pt idx="155">
                        <c:v>43072</c:v>
                      </c:pt>
                      <c:pt idx="156">
                        <c:v>43073</c:v>
                      </c:pt>
                      <c:pt idx="157">
                        <c:v>43074</c:v>
                      </c:pt>
                      <c:pt idx="158">
                        <c:v>43075</c:v>
                      </c:pt>
                      <c:pt idx="159">
                        <c:v>43076</c:v>
                      </c:pt>
                      <c:pt idx="160">
                        <c:v>43077</c:v>
                      </c:pt>
                      <c:pt idx="161">
                        <c:v>43078</c:v>
                      </c:pt>
                      <c:pt idx="162">
                        <c:v>43079</c:v>
                      </c:pt>
                      <c:pt idx="163">
                        <c:v>43080</c:v>
                      </c:pt>
                      <c:pt idx="164">
                        <c:v>43081</c:v>
                      </c:pt>
                      <c:pt idx="165">
                        <c:v>43082</c:v>
                      </c:pt>
                      <c:pt idx="166">
                        <c:v>43083</c:v>
                      </c:pt>
                      <c:pt idx="167">
                        <c:v>43084</c:v>
                      </c:pt>
                      <c:pt idx="168">
                        <c:v>43085</c:v>
                      </c:pt>
                      <c:pt idx="169">
                        <c:v>43086</c:v>
                      </c:pt>
                      <c:pt idx="170">
                        <c:v>43087</c:v>
                      </c:pt>
                      <c:pt idx="171">
                        <c:v>43088</c:v>
                      </c:pt>
                      <c:pt idx="172">
                        <c:v>43089</c:v>
                      </c:pt>
                      <c:pt idx="173">
                        <c:v>43090</c:v>
                      </c:pt>
                      <c:pt idx="174">
                        <c:v>43091</c:v>
                      </c:pt>
                      <c:pt idx="175">
                        <c:v>43092</c:v>
                      </c:pt>
                      <c:pt idx="176">
                        <c:v>43093</c:v>
                      </c:pt>
                      <c:pt idx="177">
                        <c:v>43094</c:v>
                      </c:pt>
                      <c:pt idx="178">
                        <c:v>43095</c:v>
                      </c:pt>
                      <c:pt idx="179">
                        <c:v>43096</c:v>
                      </c:pt>
                      <c:pt idx="180">
                        <c:v>43097</c:v>
                      </c:pt>
                      <c:pt idx="181">
                        <c:v>43098</c:v>
                      </c:pt>
                      <c:pt idx="182">
                        <c:v>43099</c:v>
                      </c:pt>
                      <c:pt idx="183">
                        <c:v>43100</c:v>
                      </c:pt>
                      <c:pt idx="184">
                        <c:v>42736</c:v>
                      </c:pt>
                      <c:pt idx="185">
                        <c:v>42737</c:v>
                      </c:pt>
                      <c:pt idx="186">
                        <c:v>42738</c:v>
                      </c:pt>
                      <c:pt idx="187">
                        <c:v>42739</c:v>
                      </c:pt>
                      <c:pt idx="188">
                        <c:v>42740</c:v>
                      </c:pt>
                      <c:pt idx="189">
                        <c:v>42741</c:v>
                      </c:pt>
                      <c:pt idx="190">
                        <c:v>42742</c:v>
                      </c:pt>
                      <c:pt idx="191">
                        <c:v>42743</c:v>
                      </c:pt>
                      <c:pt idx="192">
                        <c:v>42744</c:v>
                      </c:pt>
                      <c:pt idx="193">
                        <c:v>42745</c:v>
                      </c:pt>
                      <c:pt idx="194">
                        <c:v>42746</c:v>
                      </c:pt>
                      <c:pt idx="195">
                        <c:v>42747</c:v>
                      </c:pt>
                      <c:pt idx="196">
                        <c:v>42748</c:v>
                      </c:pt>
                      <c:pt idx="197">
                        <c:v>42749</c:v>
                      </c:pt>
                      <c:pt idx="198">
                        <c:v>42750</c:v>
                      </c:pt>
                      <c:pt idx="199">
                        <c:v>42751</c:v>
                      </c:pt>
                      <c:pt idx="200">
                        <c:v>42752</c:v>
                      </c:pt>
                      <c:pt idx="201">
                        <c:v>42753</c:v>
                      </c:pt>
                      <c:pt idx="202">
                        <c:v>42754</c:v>
                      </c:pt>
                      <c:pt idx="203">
                        <c:v>42755</c:v>
                      </c:pt>
                      <c:pt idx="204">
                        <c:v>42756</c:v>
                      </c:pt>
                      <c:pt idx="205">
                        <c:v>42757</c:v>
                      </c:pt>
                      <c:pt idx="206">
                        <c:v>42758</c:v>
                      </c:pt>
                      <c:pt idx="207">
                        <c:v>42759</c:v>
                      </c:pt>
                      <c:pt idx="208">
                        <c:v>42760</c:v>
                      </c:pt>
                      <c:pt idx="209">
                        <c:v>42761</c:v>
                      </c:pt>
                      <c:pt idx="210">
                        <c:v>42762</c:v>
                      </c:pt>
                      <c:pt idx="211">
                        <c:v>42763</c:v>
                      </c:pt>
                      <c:pt idx="212">
                        <c:v>42764</c:v>
                      </c:pt>
                      <c:pt idx="213">
                        <c:v>42765</c:v>
                      </c:pt>
                      <c:pt idx="214">
                        <c:v>42766</c:v>
                      </c:pt>
                      <c:pt idx="215">
                        <c:v>42767</c:v>
                      </c:pt>
                      <c:pt idx="216">
                        <c:v>42768</c:v>
                      </c:pt>
                      <c:pt idx="217">
                        <c:v>42769</c:v>
                      </c:pt>
                      <c:pt idx="218">
                        <c:v>42770</c:v>
                      </c:pt>
                      <c:pt idx="219">
                        <c:v>42771</c:v>
                      </c:pt>
                      <c:pt idx="220">
                        <c:v>42772</c:v>
                      </c:pt>
                      <c:pt idx="221">
                        <c:v>42773</c:v>
                      </c:pt>
                      <c:pt idx="222">
                        <c:v>42774</c:v>
                      </c:pt>
                      <c:pt idx="223">
                        <c:v>42775</c:v>
                      </c:pt>
                      <c:pt idx="224">
                        <c:v>42776</c:v>
                      </c:pt>
                      <c:pt idx="225">
                        <c:v>42777</c:v>
                      </c:pt>
                      <c:pt idx="226">
                        <c:v>42778</c:v>
                      </c:pt>
                      <c:pt idx="227">
                        <c:v>42779</c:v>
                      </c:pt>
                      <c:pt idx="228">
                        <c:v>42780</c:v>
                      </c:pt>
                      <c:pt idx="229">
                        <c:v>42781</c:v>
                      </c:pt>
                      <c:pt idx="230">
                        <c:v>42782</c:v>
                      </c:pt>
                      <c:pt idx="231">
                        <c:v>42783</c:v>
                      </c:pt>
                      <c:pt idx="232">
                        <c:v>42784</c:v>
                      </c:pt>
                      <c:pt idx="233">
                        <c:v>42785</c:v>
                      </c:pt>
                      <c:pt idx="234">
                        <c:v>42786</c:v>
                      </c:pt>
                      <c:pt idx="235">
                        <c:v>42787</c:v>
                      </c:pt>
                      <c:pt idx="236">
                        <c:v>42788</c:v>
                      </c:pt>
                      <c:pt idx="237">
                        <c:v>42789</c:v>
                      </c:pt>
                      <c:pt idx="238">
                        <c:v>42790</c:v>
                      </c:pt>
                      <c:pt idx="239">
                        <c:v>42791</c:v>
                      </c:pt>
                      <c:pt idx="240">
                        <c:v>42792</c:v>
                      </c:pt>
                      <c:pt idx="241">
                        <c:v>42793</c:v>
                      </c:pt>
                      <c:pt idx="242">
                        <c:v>42794</c:v>
                      </c:pt>
                      <c:pt idx="244">
                        <c:v>42795</c:v>
                      </c:pt>
                      <c:pt idx="245">
                        <c:v>42796</c:v>
                      </c:pt>
                      <c:pt idx="246">
                        <c:v>42797</c:v>
                      </c:pt>
                      <c:pt idx="247">
                        <c:v>42798</c:v>
                      </c:pt>
                      <c:pt idx="248">
                        <c:v>42799</c:v>
                      </c:pt>
                      <c:pt idx="249">
                        <c:v>42800</c:v>
                      </c:pt>
                      <c:pt idx="250">
                        <c:v>42801</c:v>
                      </c:pt>
                      <c:pt idx="251">
                        <c:v>42802</c:v>
                      </c:pt>
                      <c:pt idx="252">
                        <c:v>42803</c:v>
                      </c:pt>
                      <c:pt idx="253">
                        <c:v>42804</c:v>
                      </c:pt>
                      <c:pt idx="254">
                        <c:v>42805</c:v>
                      </c:pt>
                      <c:pt idx="255">
                        <c:v>42806</c:v>
                      </c:pt>
                      <c:pt idx="256">
                        <c:v>42807</c:v>
                      </c:pt>
                      <c:pt idx="257">
                        <c:v>42808</c:v>
                      </c:pt>
                      <c:pt idx="258">
                        <c:v>42809</c:v>
                      </c:pt>
                      <c:pt idx="259">
                        <c:v>42810</c:v>
                      </c:pt>
                      <c:pt idx="260">
                        <c:v>42811</c:v>
                      </c:pt>
                      <c:pt idx="261">
                        <c:v>42812</c:v>
                      </c:pt>
                      <c:pt idx="262">
                        <c:v>42813</c:v>
                      </c:pt>
                      <c:pt idx="263">
                        <c:v>42814</c:v>
                      </c:pt>
                      <c:pt idx="264">
                        <c:v>42815</c:v>
                      </c:pt>
                      <c:pt idx="265">
                        <c:v>42816</c:v>
                      </c:pt>
                      <c:pt idx="266">
                        <c:v>42817</c:v>
                      </c:pt>
                      <c:pt idx="267">
                        <c:v>42818</c:v>
                      </c:pt>
                      <c:pt idx="268">
                        <c:v>42819</c:v>
                      </c:pt>
                      <c:pt idx="269">
                        <c:v>42820</c:v>
                      </c:pt>
                      <c:pt idx="270">
                        <c:v>42821</c:v>
                      </c:pt>
                      <c:pt idx="271">
                        <c:v>42822</c:v>
                      </c:pt>
                      <c:pt idx="272">
                        <c:v>42823</c:v>
                      </c:pt>
                      <c:pt idx="273">
                        <c:v>42824</c:v>
                      </c:pt>
                      <c:pt idx="274">
                        <c:v>42825</c:v>
                      </c:pt>
                      <c:pt idx="275">
                        <c:v>42826</c:v>
                      </c:pt>
                      <c:pt idx="276">
                        <c:v>42827</c:v>
                      </c:pt>
                      <c:pt idx="277">
                        <c:v>42828</c:v>
                      </c:pt>
                      <c:pt idx="278">
                        <c:v>42829</c:v>
                      </c:pt>
                      <c:pt idx="279">
                        <c:v>42830</c:v>
                      </c:pt>
                      <c:pt idx="280">
                        <c:v>42831</c:v>
                      </c:pt>
                      <c:pt idx="281">
                        <c:v>42832</c:v>
                      </c:pt>
                      <c:pt idx="282">
                        <c:v>42833</c:v>
                      </c:pt>
                      <c:pt idx="283">
                        <c:v>42834</c:v>
                      </c:pt>
                      <c:pt idx="284">
                        <c:v>42835</c:v>
                      </c:pt>
                      <c:pt idx="285">
                        <c:v>42836</c:v>
                      </c:pt>
                      <c:pt idx="286">
                        <c:v>42837</c:v>
                      </c:pt>
                      <c:pt idx="287">
                        <c:v>42838</c:v>
                      </c:pt>
                      <c:pt idx="288">
                        <c:v>42839</c:v>
                      </c:pt>
                      <c:pt idx="289">
                        <c:v>42840</c:v>
                      </c:pt>
                      <c:pt idx="290">
                        <c:v>42841</c:v>
                      </c:pt>
                      <c:pt idx="291">
                        <c:v>42842</c:v>
                      </c:pt>
                      <c:pt idx="292">
                        <c:v>42843</c:v>
                      </c:pt>
                      <c:pt idx="293">
                        <c:v>42844</c:v>
                      </c:pt>
                      <c:pt idx="294">
                        <c:v>42845</c:v>
                      </c:pt>
                      <c:pt idx="295">
                        <c:v>42846</c:v>
                      </c:pt>
                      <c:pt idx="296">
                        <c:v>42847</c:v>
                      </c:pt>
                      <c:pt idx="297">
                        <c:v>42848</c:v>
                      </c:pt>
                      <c:pt idx="298">
                        <c:v>42849</c:v>
                      </c:pt>
                      <c:pt idx="299">
                        <c:v>42850</c:v>
                      </c:pt>
                      <c:pt idx="300">
                        <c:v>42851</c:v>
                      </c:pt>
                      <c:pt idx="301">
                        <c:v>42852</c:v>
                      </c:pt>
                      <c:pt idx="302">
                        <c:v>42853</c:v>
                      </c:pt>
                      <c:pt idx="303">
                        <c:v>42854</c:v>
                      </c:pt>
                      <c:pt idx="304">
                        <c:v>42855</c:v>
                      </c:pt>
                      <c:pt idx="305">
                        <c:v>42856</c:v>
                      </c:pt>
                      <c:pt idx="306">
                        <c:v>42857</c:v>
                      </c:pt>
                      <c:pt idx="307">
                        <c:v>42858</c:v>
                      </c:pt>
                      <c:pt idx="308">
                        <c:v>42859</c:v>
                      </c:pt>
                      <c:pt idx="309">
                        <c:v>42860</c:v>
                      </c:pt>
                      <c:pt idx="310">
                        <c:v>42861</c:v>
                      </c:pt>
                      <c:pt idx="311">
                        <c:v>42862</c:v>
                      </c:pt>
                      <c:pt idx="312">
                        <c:v>42863</c:v>
                      </c:pt>
                      <c:pt idx="313">
                        <c:v>42864</c:v>
                      </c:pt>
                      <c:pt idx="314">
                        <c:v>42865</c:v>
                      </c:pt>
                      <c:pt idx="315">
                        <c:v>42866</c:v>
                      </c:pt>
                      <c:pt idx="316">
                        <c:v>42867</c:v>
                      </c:pt>
                      <c:pt idx="317">
                        <c:v>42868</c:v>
                      </c:pt>
                      <c:pt idx="318">
                        <c:v>42869</c:v>
                      </c:pt>
                      <c:pt idx="319">
                        <c:v>42870</c:v>
                      </c:pt>
                      <c:pt idx="320">
                        <c:v>42871</c:v>
                      </c:pt>
                      <c:pt idx="321">
                        <c:v>42872</c:v>
                      </c:pt>
                      <c:pt idx="322">
                        <c:v>42873</c:v>
                      </c:pt>
                      <c:pt idx="323">
                        <c:v>42874</c:v>
                      </c:pt>
                      <c:pt idx="324">
                        <c:v>42875</c:v>
                      </c:pt>
                      <c:pt idx="325">
                        <c:v>42876</c:v>
                      </c:pt>
                      <c:pt idx="326">
                        <c:v>42877</c:v>
                      </c:pt>
                      <c:pt idx="327">
                        <c:v>42878</c:v>
                      </c:pt>
                      <c:pt idx="328">
                        <c:v>42879</c:v>
                      </c:pt>
                      <c:pt idx="329">
                        <c:v>42880</c:v>
                      </c:pt>
                      <c:pt idx="330">
                        <c:v>42881</c:v>
                      </c:pt>
                      <c:pt idx="331">
                        <c:v>42882</c:v>
                      </c:pt>
                      <c:pt idx="332">
                        <c:v>42883</c:v>
                      </c:pt>
                      <c:pt idx="333">
                        <c:v>42884</c:v>
                      </c:pt>
                      <c:pt idx="334">
                        <c:v>42885</c:v>
                      </c:pt>
                      <c:pt idx="335">
                        <c:v>42886</c:v>
                      </c:pt>
                      <c:pt idx="336">
                        <c:v>42887</c:v>
                      </c:pt>
                      <c:pt idx="337">
                        <c:v>42888</c:v>
                      </c:pt>
                      <c:pt idx="338">
                        <c:v>42889</c:v>
                      </c:pt>
                      <c:pt idx="339">
                        <c:v>42890</c:v>
                      </c:pt>
                      <c:pt idx="340">
                        <c:v>42891</c:v>
                      </c:pt>
                      <c:pt idx="341">
                        <c:v>42892</c:v>
                      </c:pt>
                      <c:pt idx="342">
                        <c:v>42893</c:v>
                      </c:pt>
                      <c:pt idx="343">
                        <c:v>42894</c:v>
                      </c:pt>
                      <c:pt idx="344">
                        <c:v>42895</c:v>
                      </c:pt>
                      <c:pt idx="345">
                        <c:v>42896</c:v>
                      </c:pt>
                      <c:pt idx="346">
                        <c:v>42897</c:v>
                      </c:pt>
                      <c:pt idx="347">
                        <c:v>42898</c:v>
                      </c:pt>
                      <c:pt idx="348">
                        <c:v>42899</c:v>
                      </c:pt>
                      <c:pt idx="349">
                        <c:v>42900</c:v>
                      </c:pt>
                      <c:pt idx="350">
                        <c:v>42901</c:v>
                      </c:pt>
                      <c:pt idx="351">
                        <c:v>42902</c:v>
                      </c:pt>
                      <c:pt idx="352">
                        <c:v>42903</c:v>
                      </c:pt>
                      <c:pt idx="353">
                        <c:v>42904</c:v>
                      </c:pt>
                      <c:pt idx="354">
                        <c:v>42905</c:v>
                      </c:pt>
                      <c:pt idx="355">
                        <c:v>42906</c:v>
                      </c:pt>
                      <c:pt idx="356">
                        <c:v>42907</c:v>
                      </c:pt>
                      <c:pt idx="357">
                        <c:v>42908</c:v>
                      </c:pt>
                      <c:pt idx="358">
                        <c:v>42909</c:v>
                      </c:pt>
                      <c:pt idx="359">
                        <c:v>42910</c:v>
                      </c:pt>
                      <c:pt idx="360">
                        <c:v>42911</c:v>
                      </c:pt>
                      <c:pt idx="361">
                        <c:v>42912</c:v>
                      </c:pt>
                      <c:pt idx="362">
                        <c:v>42913</c:v>
                      </c:pt>
                      <c:pt idx="363">
                        <c:v>42914</c:v>
                      </c:pt>
                      <c:pt idx="364">
                        <c:v>42915</c:v>
                      </c:pt>
                      <c:pt idx="365">
                        <c:v>42916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'NEW Abundance Starting July'!$AI$2:$AI$367</c15:sqref>
                        </c15:formulaRef>
                      </c:ext>
                    </c:extLst>
                    <c:numCache>
                      <c:formatCode>General</c:formatCode>
                      <c:ptCount val="366"/>
                      <c:pt idx="56">
                        <c:v>7</c:v>
                      </c:pt>
                      <c:pt idx="57">
                        <c:v>8.5</c:v>
                      </c:pt>
                      <c:pt idx="58">
                        <c:v>8</c:v>
                      </c:pt>
                      <c:pt idx="59">
                        <c:v>10</c:v>
                      </c:pt>
                      <c:pt idx="60">
                        <c:v>13</c:v>
                      </c:pt>
                      <c:pt idx="61">
                        <c:v>12</c:v>
                      </c:pt>
                      <c:pt idx="62">
                        <c:v>11</c:v>
                      </c:pt>
                      <c:pt idx="63">
                        <c:v>11</c:v>
                      </c:pt>
                      <c:pt idx="64">
                        <c:v>10</c:v>
                      </c:pt>
                      <c:pt idx="65">
                        <c:v>8</c:v>
                      </c:pt>
                      <c:pt idx="66">
                        <c:v>12</c:v>
                      </c:pt>
                      <c:pt idx="67">
                        <c:v>6</c:v>
                      </c:pt>
                      <c:pt idx="68">
                        <c:v>9.5</c:v>
                      </c:pt>
                      <c:pt idx="69">
                        <c:v>9.5</c:v>
                      </c:pt>
                      <c:pt idx="70">
                        <c:v>13</c:v>
                      </c:pt>
                      <c:pt idx="71">
                        <c:v>16</c:v>
                      </c:pt>
                      <c:pt idx="72">
                        <c:v>7</c:v>
                      </c:pt>
                      <c:pt idx="73">
                        <c:v>13.5</c:v>
                      </c:pt>
                      <c:pt idx="74">
                        <c:v>13.5</c:v>
                      </c:pt>
                      <c:pt idx="75">
                        <c:v>20</c:v>
                      </c:pt>
                      <c:pt idx="76">
                        <c:v>10</c:v>
                      </c:pt>
                      <c:pt idx="77">
                        <c:v>15</c:v>
                      </c:pt>
                      <c:pt idx="78">
                        <c:v>14.5</c:v>
                      </c:pt>
                      <c:pt idx="79">
                        <c:v>14</c:v>
                      </c:pt>
                      <c:pt idx="80">
                        <c:v>18.5</c:v>
                      </c:pt>
                      <c:pt idx="81">
                        <c:v>18.5</c:v>
                      </c:pt>
                      <c:pt idx="82">
                        <c:v>23</c:v>
                      </c:pt>
                      <c:pt idx="83">
                        <c:v>22.5</c:v>
                      </c:pt>
                      <c:pt idx="84">
                        <c:v>22</c:v>
                      </c:pt>
                      <c:pt idx="85">
                        <c:v>28</c:v>
                      </c:pt>
                      <c:pt idx="86">
                        <c:v>27.5</c:v>
                      </c:pt>
                      <c:pt idx="87">
                        <c:v>27.5</c:v>
                      </c:pt>
                      <c:pt idx="88">
                        <c:v>27.5</c:v>
                      </c:pt>
                      <c:pt idx="89">
                        <c:v>27</c:v>
                      </c:pt>
                      <c:pt idx="90">
                        <c:v>17</c:v>
                      </c:pt>
                      <c:pt idx="91">
                        <c:v>26</c:v>
                      </c:pt>
                      <c:pt idx="92">
                        <c:v>23</c:v>
                      </c:pt>
                      <c:pt idx="93">
                        <c:v>26</c:v>
                      </c:pt>
                      <c:pt idx="94">
                        <c:v>26</c:v>
                      </c:pt>
                      <c:pt idx="95">
                        <c:v>26</c:v>
                      </c:pt>
                      <c:pt idx="96">
                        <c:v>26</c:v>
                      </c:pt>
                      <c:pt idx="97">
                        <c:v>16</c:v>
                      </c:pt>
                      <c:pt idx="98">
                        <c:v>15.5</c:v>
                      </c:pt>
                      <c:pt idx="99">
                        <c:v>15</c:v>
                      </c:pt>
                      <c:pt idx="100">
                        <c:v>25</c:v>
                      </c:pt>
                      <c:pt idx="101">
                        <c:v>26.5</c:v>
                      </c:pt>
                      <c:pt idx="102">
                        <c:v>26.5</c:v>
                      </c:pt>
                      <c:pt idx="103">
                        <c:v>26.5</c:v>
                      </c:pt>
                      <c:pt idx="104">
                        <c:v>28</c:v>
                      </c:pt>
                      <c:pt idx="105">
                        <c:v>20</c:v>
                      </c:pt>
                      <c:pt idx="106">
                        <c:v>19</c:v>
                      </c:pt>
                      <c:pt idx="107">
                        <c:v>18</c:v>
                      </c:pt>
                      <c:pt idx="108">
                        <c:v>22</c:v>
                      </c:pt>
                      <c:pt idx="109">
                        <c:v>22</c:v>
                      </c:pt>
                      <c:pt idx="110">
                        <c:v>22</c:v>
                      </c:pt>
                      <c:pt idx="111">
                        <c:v>26</c:v>
                      </c:pt>
                      <c:pt idx="112">
                        <c:v>25</c:v>
                      </c:pt>
                      <c:pt idx="113">
                        <c:v>24</c:v>
                      </c:pt>
                      <c:pt idx="114">
                        <c:v>20</c:v>
                      </c:pt>
                      <c:pt idx="115">
                        <c:v>17.5</c:v>
                      </c:pt>
                      <c:pt idx="116">
                        <c:v>17.5</c:v>
                      </c:pt>
                      <c:pt idx="117">
                        <c:v>15</c:v>
                      </c:pt>
                      <c:pt idx="118">
                        <c:v>27</c:v>
                      </c:pt>
                      <c:pt idx="119">
                        <c:v>25</c:v>
                      </c:pt>
                      <c:pt idx="120">
                        <c:v>23.5</c:v>
                      </c:pt>
                      <c:pt idx="121">
                        <c:v>23.5</c:v>
                      </c:pt>
                      <c:pt idx="122">
                        <c:v>23.5</c:v>
                      </c:pt>
                      <c:pt idx="123">
                        <c:v>23.5</c:v>
                      </c:pt>
                      <c:pt idx="124">
                        <c:v>22</c:v>
                      </c:pt>
                      <c:pt idx="125">
                        <c:v>26</c:v>
                      </c:pt>
                      <c:pt idx="126">
                        <c:v>25</c:v>
                      </c:pt>
                      <c:pt idx="127">
                        <c:v>19</c:v>
                      </c:pt>
                      <c:pt idx="128">
                        <c:v>24</c:v>
                      </c:pt>
                      <c:pt idx="129">
                        <c:v>25</c:v>
                      </c:pt>
                      <c:pt idx="130">
                        <c:v>25</c:v>
                      </c:pt>
                      <c:pt idx="131">
                        <c:v>26</c:v>
                      </c:pt>
                      <c:pt idx="132">
                        <c:v>29</c:v>
                      </c:pt>
                      <c:pt idx="133">
                        <c:v>27</c:v>
                      </c:pt>
                      <c:pt idx="134">
                        <c:v>25</c:v>
                      </c:pt>
                      <c:pt idx="135">
                        <c:v>18</c:v>
                      </c:pt>
                      <c:pt idx="136">
                        <c:v>18</c:v>
                      </c:pt>
                      <c:pt idx="137">
                        <c:v>18</c:v>
                      </c:pt>
                      <c:pt idx="138">
                        <c:v>18</c:v>
                      </c:pt>
                      <c:pt idx="139">
                        <c:v>19.5</c:v>
                      </c:pt>
                      <c:pt idx="140">
                        <c:v>19.5</c:v>
                      </c:pt>
                      <c:pt idx="141">
                        <c:v>19.5</c:v>
                      </c:pt>
                      <c:pt idx="142">
                        <c:v>21</c:v>
                      </c:pt>
                      <c:pt idx="143">
                        <c:v>21.5</c:v>
                      </c:pt>
                      <c:pt idx="144">
                        <c:v>21.5</c:v>
                      </c:pt>
                      <c:pt idx="145">
                        <c:v>22</c:v>
                      </c:pt>
                      <c:pt idx="146">
                        <c:v>6</c:v>
                      </c:pt>
                      <c:pt idx="147">
                        <c:v>30</c:v>
                      </c:pt>
                      <c:pt idx="148">
                        <c:v>25</c:v>
                      </c:pt>
                      <c:pt idx="149">
                        <c:v>25</c:v>
                      </c:pt>
                      <c:pt idx="150">
                        <c:v>25</c:v>
                      </c:pt>
                      <c:pt idx="151">
                        <c:v>25</c:v>
                      </c:pt>
                      <c:pt idx="152">
                        <c:v>20</c:v>
                      </c:pt>
                      <c:pt idx="153">
                        <c:v>23</c:v>
                      </c:pt>
                      <c:pt idx="154">
                        <c:v>25.5</c:v>
                      </c:pt>
                      <c:pt idx="155">
                        <c:v>25.5</c:v>
                      </c:pt>
                      <c:pt idx="156">
                        <c:v>25.5</c:v>
                      </c:pt>
                      <c:pt idx="157">
                        <c:v>25.5</c:v>
                      </c:pt>
                      <c:pt idx="158">
                        <c:v>25.5</c:v>
                      </c:pt>
                      <c:pt idx="159">
                        <c:v>25.5</c:v>
                      </c:pt>
                      <c:pt idx="160">
                        <c:v>25.5</c:v>
                      </c:pt>
                      <c:pt idx="161">
                        <c:v>28</c:v>
                      </c:pt>
                      <c:pt idx="162">
                        <c:v>10</c:v>
                      </c:pt>
                      <c:pt idx="163">
                        <c:v>10.5</c:v>
                      </c:pt>
                      <c:pt idx="164">
                        <c:v>10.5</c:v>
                      </c:pt>
                      <c:pt idx="165">
                        <c:v>10.5</c:v>
                      </c:pt>
                      <c:pt idx="166">
                        <c:v>11</c:v>
                      </c:pt>
                      <c:pt idx="167">
                        <c:v>15</c:v>
                      </c:pt>
                      <c:pt idx="168">
                        <c:v>15</c:v>
                      </c:pt>
                      <c:pt idx="169">
                        <c:v>15</c:v>
                      </c:pt>
                      <c:pt idx="170">
                        <c:v>15</c:v>
                      </c:pt>
                      <c:pt idx="171">
                        <c:v>15</c:v>
                      </c:pt>
                      <c:pt idx="172">
                        <c:v>15</c:v>
                      </c:pt>
                      <c:pt idx="173">
                        <c:v>15</c:v>
                      </c:pt>
                      <c:pt idx="174">
                        <c:v>15</c:v>
                      </c:pt>
                      <c:pt idx="175">
                        <c:v>15</c:v>
                      </c:pt>
                      <c:pt idx="176">
                        <c:v>15</c:v>
                      </c:pt>
                      <c:pt idx="177">
                        <c:v>15</c:v>
                      </c:pt>
                      <c:pt idx="178">
                        <c:v>19</c:v>
                      </c:pt>
                      <c:pt idx="179">
                        <c:v>1</c:v>
                      </c:pt>
                      <c:pt idx="180">
                        <c:v>8</c:v>
                      </c:pt>
                      <c:pt idx="181">
                        <c:v>8</c:v>
                      </c:pt>
                      <c:pt idx="182">
                        <c:v>8</c:v>
                      </c:pt>
                      <c:pt idx="183">
                        <c:v>8</c:v>
                      </c:pt>
                      <c:pt idx="184">
                        <c:v>8.5</c:v>
                      </c:pt>
                      <c:pt idx="185">
                        <c:v>8.5</c:v>
                      </c:pt>
                      <c:pt idx="186">
                        <c:v>8.5</c:v>
                      </c:pt>
                      <c:pt idx="187">
                        <c:v>8.5</c:v>
                      </c:pt>
                      <c:pt idx="188">
                        <c:v>8.5</c:v>
                      </c:pt>
                      <c:pt idx="189">
                        <c:v>8.5</c:v>
                      </c:pt>
                      <c:pt idx="190">
                        <c:v>8.5</c:v>
                      </c:pt>
                      <c:pt idx="191">
                        <c:v>8.5</c:v>
                      </c:pt>
                      <c:pt idx="192">
                        <c:v>8.5</c:v>
                      </c:pt>
                      <c:pt idx="193">
                        <c:v>8.5</c:v>
                      </c:pt>
                      <c:pt idx="194">
                        <c:v>8.5</c:v>
                      </c:pt>
                      <c:pt idx="195">
                        <c:v>8.5</c:v>
                      </c:pt>
                      <c:pt idx="196">
                        <c:v>8</c:v>
                      </c:pt>
                      <c:pt idx="197">
                        <c:v>12</c:v>
                      </c:pt>
                      <c:pt idx="198">
                        <c:v>10</c:v>
                      </c:pt>
                      <c:pt idx="199">
                        <c:v>15</c:v>
                      </c:pt>
                      <c:pt idx="200">
                        <c:v>14</c:v>
                      </c:pt>
                      <c:pt idx="201">
                        <c:v>14</c:v>
                      </c:pt>
                      <c:pt idx="202">
                        <c:v>14</c:v>
                      </c:pt>
                      <c:pt idx="203">
                        <c:v>13</c:v>
                      </c:pt>
                      <c:pt idx="204">
                        <c:v>16</c:v>
                      </c:pt>
                      <c:pt idx="205">
                        <c:v>12</c:v>
                      </c:pt>
                      <c:pt idx="206">
                        <c:v>15</c:v>
                      </c:pt>
                      <c:pt idx="207">
                        <c:v>14</c:v>
                      </c:pt>
                      <c:pt idx="208">
                        <c:v>14</c:v>
                      </c:pt>
                      <c:pt idx="209">
                        <c:v>13</c:v>
                      </c:pt>
                      <c:pt idx="210">
                        <c:v>13</c:v>
                      </c:pt>
                      <c:pt idx="211">
                        <c:v>8</c:v>
                      </c:pt>
                      <c:pt idx="212">
                        <c:v>9</c:v>
                      </c:pt>
                      <c:pt idx="213">
                        <c:v>10</c:v>
                      </c:pt>
                      <c:pt idx="214">
                        <c:v>9.5</c:v>
                      </c:pt>
                      <c:pt idx="215">
                        <c:v>9.5</c:v>
                      </c:pt>
                      <c:pt idx="216">
                        <c:v>9</c:v>
                      </c:pt>
                      <c:pt idx="217">
                        <c:v>7</c:v>
                      </c:pt>
                      <c:pt idx="218">
                        <c:v>10</c:v>
                      </c:pt>
                      <c:pt idx="219">
                        <c:v>11</c:v>
                      </c:pt>
                      <c:pt idx="220">
                        <c:v>10</c:v>
                      </c:pt>
                      <c:pt idx="221">
                        <c:v>11</c:v>
                      </c:pt>
                      <c:pt idx="222">
                        <c:v>11</c:v>
                      </c:pt>
                      <c:pt idx="223">
                        <c:v>12</c:v>
                      </c:pt>
                      <c:pt idx="224">
                        <c:v>10</c:v>
                      </c:pt>
                      <c:pt idx="225">
                        <c:v>11</c:v>
                      </c:pt>
                      <c:pt idx="226">
                        <c:v>10</c:v>
                      </c:pt>
                      <c:pt idx="227">
                        <c:v>8</c:v>
                      </c:pt>
                      <c:pt idx="228">
                        <c:v>7.5</c:v>
                      </c:pt>
                      <c:pt idx="229">
                        <c:v>7.5</c:v>
                      </c:pt>
                      <c:pt idx="230">
                        <c:v>7.5</c:v>
                      </c:pt>
                      <c:pt idx="231">
                        <c:v>7</c:v>
                      </c:pt>
                      <c:pt idx="232">
                        <c:v>9</c:v>
                      </c:pt>
                      <c:pt idx="233">
                        <c:v>7</c:v>
                      </c:pt>
                      <c:pt idx="234">
                        <c:v>8</c:v>
                      </c:pt>
                      <c:pt idx="235">
                        <c:v>7.5</c:v>
                      </c:pt>
                      <c:pt idx="236">
                        <c:v>7.5</c:v>
                      </c:pt>
                      <c:pt idx="237">
                        <c:v>7</c:v>
                      </c:pt>
                      <c:pt idx="238">
                        <c:v>5</c:v>
                      </c:pt>
                      <c:pt idx="239">
                        <c:v>2</c:v>
                      </c:pt>
                      <c:pt idx="240">
                        <c:v>2</c:v>
                      </c:pt>
                      <c:pt idx="241">
                        <c:v>0</c:v>
                      </c:pt>
                      <c:pt idx="242">
                        <c:v>1.5</c:v>
                      </c:pt>
                      <c:pt idx="244">
                        <c:v>1.5</c:v>
                      </c:pt>
                      <c:pt idx="245">
                        <c:v>3</c:v>
                      </c:pt>
                      <c:pt idx="246">
                        <c:v>2</c:v>
                      </c:pt>
                      <c:pt idx="247">
                        <c:v>2</c:v>
                      </c:pt>
                      <c:pt idx="248">
                        <c:v>2</c:v>
                      </c:pt>
                      <c:pt idx="249">
                        <c:v>3</c:v>
                      </c:pt>
                      <c:pt idx="250">
                        <c:v>3</c:v>
                      </c:pt>
                      <c:pt idx="251">
                        <c:v>3</c:v>
                      </c:pt>
                      <c:pt idx="252">
                        <c:v>3</c:v>
                      </c:pt>
                      <c:pt idx="253">
                        <c:v>3</c:v>
                      </c:pt>
                      <c:pt idx="254">
                        <c:v>8</c:v>
                      </c:pt>
                      <c:pt idx="255">
                        <c:v>8</c:v>
                      </c:pt>
                      <c:pt idx="256">
                        <c:v>7</c:v>
                      </c:pt>
                      <c:pt idx="257">
                        <c:v>14</c:v>
                      </c:pt>
                      <c:pt idx="258">
                        <c:v>14</c:v>
                      </c:pt>
                      <c:pt idx="259">
                        <c:v>21</c:v>
                      </c:pt>
                      <c:pt idx="260">
                        <c:v>15</c:v>
                      </c:pt>
                      <c:pt idx="261">
                        <c:v>17</c:v>
                      </c:pt>
                      <c:pt idx="262">
                        <c:v>15</c:v>
                      </c:pt>
                      <c:pt idx="263">
                        <c:v>25</c:v>
                      </c:pt>
                      <c:pt idx="264">
                        <c:v>22</c:v>
                      </c:pt>
                      <c:pt idx="265">
                        <c:v>22</c:v>
                      </c:pt>
                      <c:pt idx="266">
                        <c:v>19</c:v>
                      </c:pt>
                      <c:pt idx="267">
                        <c:v>27</c:v>
                      </c:pt>
                      <c:pt idx="268">
                        <c:v>21</c:v>
                      </c:pt>
                      <c:pt idx="269">
                        <c:v>24</c:v>
                      </c:pt>
                      <c:pt idx="270">
                        <c:v>23</c:v>
                      </c:pt>
                      <c:pt idx="271">
                        <c:v>35</c:v>
                      </c:pt>
                      <c:pt idx="272">
                        <c:v>35</c:v>
                      </c:pt>
                      <c:pt idx="273">
                        <c:v>47</c:v>
                      </c:pt>
                      <c:pt idx="274">
                        <c:v>30</c:v>
                      </c:pt>
                      <c:pt idx="275">
                        <c:v>48</c:v>
                      </c:pt>
                      <c:pt idx="276">
                        <c:v>38</c:v>
                      </c:pt>
                      <c:pt idx="277">
                        <c:v>51</c:v>
                      </c:pt>
                      <c:pt idx="278">
                        <c:v>47.5</c:v>
                      </c:pt>
                      <c:pt idx="279">
                        <c:v>47.5</c:v>
                      </c:pt>
                      <c:pt idx="280">
                        <c:v>44</c:v>
                      </c:pt>
                      <c:pt idx="281">
                        <c:v>43</c:v>
                      </c:pt>
                      <c:pt idx="282">
                        <c:v>36</c:v>
                      </c:pt>
                      <c:pt idx="283">
                        <c:v>53</c:v>
                      </c:pt>
                      <c:pt idx="284">
                        <c:v>47</c:v>
                      </c:pt>
                      <c:pt idx="285">
                        <c:v>46</c:v>
                      </c:pt>
                      <c:pt idx="286">
                        <c:v>46</c:v>
                      </c:pt>
                      <c:pt idx="287">
                        <c:v>45</c:v>
                      </c:pt>
                      <c:pt idx="288">
                        <c:v>46</c:v>
                      </c:pt>
                      <c:pt idx="289">
                        <c:v>45</c:v>
                      </c:pt>
                      <c:pt idx="290">
                        <c:v>61</c:v>
                      </c:pt>
                      <c:pt idx="291">
                        <c:v>63</c:v>
                      </c:pt>
                      <c:pt idx="292">
                        <c:v>60.5</c:v>
                      </c:pt>
                      <c:pt idx="293">
                        <c:v>60.5</c:v>
                      </c:pt>
                      <c:pt idx="294">
                        <c:v>58</c:v>
                      </c:pt>
                      <c:pt idx="295">
                        <c:v>46</c:v>
                      </c:pt>
                      <c:pt idx="296">
                        <c:v>69</c:v>
                      </c:pt>
                      <c:pt idx="297">
                        <c:v>56</c:v>
                      </c:pt>
                      <c:pt idx="298">
                        <c:v>37</c:v>
                      </c:pt>
                      <c:pt idx="299">
                        <c:v>44.5</c:v>
                      </c:pt>
                      <c:pt idx="300">
                        <c:v>44.5</c:v>
                      </c:pt>
                      <c:pt idx="301">
                        <c:v>52</c:v>
                      </c:pt>
                      <c:pt idx="302">
                        <c:v>27</c:v>
                      </c:pt>
                      <c:pt idx="303">
                        <c:v>33</c:v>
                      </c:pt>
                      <c:pt idx="304">
                        <c:v>31</c:v>
                      </c:pt>
                      <c:pt idx="305">
                        <c:v>32</c:v>
                      </c:pt>
                      <c:pt idx="306">
                        <c:v>25.5</c:v>
                      </c:pt>
                      <c:pt idx="307">
                        <c:v>25.5</c:v>
                      </c:pt>
                      <c:pt idx="308">
                        <c:v>19</c:v>
                      </c:pt>
                      <c:pt idx="309">
                        <c:v>24</c:v>
                      </c:pt>
                      <c:pt idx="310">
                        <c:v>19</c:v>
                      </c:pt>
                      <c:pt idx="311">
                        <c:v>14</c:v>
                      </c:pt>
                      <c:pt idx="312">
                        <c:v>15</c:v>
                      </c:pt>
                      <c:pt idx="313">
                        <c:v>11</c:v>
                      </c:pt>
                      <c:pt idx="314">
                        <c:v>11</c:v>
                      </c:pt>
                      <c:pt idx="315">
                        <c:v>7</c:v>
                      </c:pt>
                      <c:pt idx="316">
                        <c:v>9</c:v>
                      </c:pt>
                      <c:pt idx="317">
                        <c:v>7</c:v>
                      </c:pt>
                      <c:pt idx="318">
                        <c:v>4</c:v>
                      </c:pt>
                      <c:pt idx="319">
                        <c:v>6</c:v>
                      </c:pt>
                      <c:pt idx="320">
                        <c:v>6.5</c:v>
                      </c:pt>
                      <c:pt idx="321">
                        <c:v>6.5</c:v>
                      </c:pt>
                      <c:pt idx="322">
                        <c:v>7</c:v>
                      </c:pt>
                      <c:pt idx="323">
                        <c:v>7</c:v>
                      </c:pt>
                      <c:pt idx="324">
                        <c:v>4</c:v>
                      </c:pt>
                      <c:pt idx="325">
                        <c:v>7</c:v>
                      </c:pt>
                      <c:pt idx="326">
                        <c:v>6</c:v>
                      </c:pt>
                      <c:pt idx="327">
                        <c:v>5</c:v>
                      </c:pt>
                      <c:pt idx="328">
                        <c:v>5</c:v>
                      </c:pt>
                      <c:pt idx="329">
                        <c:v>5</c:v>
                      </c:pt>
                      <c:pt idx="330">
                        <c:v>4</c:v>
                      </c:pt>
                      <c:pt idx="331">
                        <c:v>4</c:v>
                      </c:pt>
                      <c:pt idx="332">
                        <c:v>3</c:v>
                      </c:pt>
                      <c:pt idx="333">
                        <c:v>4</c:v>
                      </c:pt>
                      <c:pt idx="334">
                        <c:v>2</c:v>
                      </c:pt>
                      <c:pt idx="335">
                        <c:v>2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"/>
                <c:order val="1"/>
                <c:tx>
                  <c:v>2016</c:v>
                </c:tx>
                <c:spPr>
                  <a:ln w="12700" cap="rnd">
                    <a:solidFill>
                      <a:schemeClr val="tx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triangle"/>
                  <c:size val="5"/>
                  <c:spPr>
                    <a:solidFill>
                      <a:schemeClr val="bg1">
                        <a:lumMod val="50000"/>
                      </a:schemeClr>
                    </a:solidFill>
                    <a:ln w="9525">
                      <a:noFill/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Abundance Starting July'!$A$2:$A$367</c15:sqref>
                        </c15:formulaRef>
                      </c:ext>
                    </c:extLst>
                    <c:numCache>
                      <c:formatCode>m/d</c:formatCode>
                      <c:ptCount val="366"/>
                      <c:pt idx="0">
                        <c:v>42917</c:v>
                      </c:pt>
                      <c:pt idx="1">
                        <c:v>42918</c:v>
                      </c:pt>
                      <c:pt idx="2">
                        <c:v>42919</c:v>
                      </c:pt>
                      <c:pt idx="3">
                        <c:v>42920</c:v>
                      </c:pt>
                      <c:pt idx="4">
                        <c:v>42921</c:v>
                      </c:pt>
                      <c:pt idx="5">
                        <c:v>42922</c:v>
                      </c:pt>
                      <c:pt idx="6">
                        <c:v>42923</c:v>
                      </c:pt>
                      <c:pt idx="7">
                        <c:v>42924</c:v>
                      </c:pt>
                      <c:pt idx="8">
                        <c:v>42925</c:v>
                      </c:pt>
                      <c:pt idx="9">
                        <c:v>42926</c:v>
                      </c:pt>
                      <c:pt idx="10">
                        <c:v>42927</c:v>
                      </c:pt>
                      <c:pt idx="11">
                        <c:v>42928</c:v>
                      </c:pt>
                      <c:pt idx="12">
                        <c:v>42929</c:v>
                      </c:pt>
                      <c:pt idx="13">
                        <c:v>42930</c:v>
                      </c:pt>
                      <c:pt idx="14">
                        <c:v>42931</c:v>
                      </c:pt>
                      <c:pt idx="15">
                        <c:v>42932</c:v>
                      </c:pt>
                      <c:pt idx="16">
                        <c:v>42933</c:v>
                      </c:pt>
                      <c:pt idx="17">
                        <c:v>42934</c:v>
                      </c:pt>
                      <c:pt idx="18">
                        <c:v>42935</c:v>
                      </c:pt>
                      <c:pt idx="19">
                        <c:v>42936</c:v>
                      </c:pt>
                      <c:pt idx="20">
                        <c:v>42937</c:v>
                      </c:pt>
                      <c:pt idx="21">
                        <c:v>42938</c:v>
                      </c:pt>
                      <c:pt idx="22">
                        <c:v>42939</c:v>
                      </c:pt>
                      <c:pt idx="23">
                        <c:v>42940</c:v>
                      </c:pt>
                      <c:pt idx="24">
                        <c:v>42941</c:v>
                      </c:pt>
                      <c:pt idx="25">
                        <c:v>42942</c:v>
                      </c:pt>
                      <c:pt idx="26">
                        <c:v>42943</c:v>
                      </c:pt>
                      <c:pt idx="27">
                        <c:v>42944</c:v>
                      </c:pt>
                      <c:pt idx="28">
                        <c:v>42945</c:v>
                      </c:pt>
                      <c:pt idx="29">
                        <c:v>42946</c:v>
                      </c:pt>
                      <c:pt idx="30">
                        <c:v>42947</c:v>
                      </c:pt>
                      <c:pt idx="31">
                        <c:v>42948</c:v>
                      </c:pt>
                      <c:pt idx="32">
                        <c:v>42949</c:v>
                      </c:pt>
                      <c:pt idx="33">
                        <c:v>42950</c:v>
                      </c:pt>
                      <c:pt idx="34">
                        <c:v>42951</c:v>
                      </c:pt>
                      <c:pt idx="35">
                        <c:v>42952</c:v>
                      </c:pt>
                      <c:pt idx="36">
                        <c:v>42953</c:v>
                      </c:pt>
                      <c:pt idx="37">
                        <c:v>42954</c:v>
                      </c:pt>
                      <c:pt idx="38">
                        <c:v>42955</c:v>
                      </c:pt>
                      <c:pt idx="39">
                        <c:v>42956</c:v>
                      </c:pt>
                      <c:pt idx="40">
                        <c:v>42957</c:v>
                      </c:pt>
                      <c:pt idx="41">
                        <c:v>42958</c:v>
                      </c:pt>
                      <c:pt idx="42">
                        <c:v>42959</c:v>
                      </c:pt>
                      <c:pt idx="43">
                        <c:v>42960</c:v>
                      </c:pt>
                      <c:pt idx="44">
                        <c:v>42961</c:v>
                      </c:pt>
                      <c:pt idx="45">
                        <c:v>42962</c:v>
                      </c:pt>
                      <c:pt idx="46">
                        <c:v>42963</c:v>
                      </c:pt>
                      <c:pt idx="47">
                        <c:v>42964</c:v>
                      </c:pt>
                      <c:pt idx="48">
                        <c:v>42965</c:v>
                      </c:pt>
                      <c:pt idx="49">
                        <c:v>42966</c:v>
                      </c:pt>
                      <c:pt idx="50">
                        <c:v>42967</c:v>
                      </c:pt>
                      <c:pt idx="51">
                        <c:v>42968</c:v>
                      </c:pt>
                      <c:pt idx="52">
                        <c:v>42969</c:v>
                      </c:pt>
                      <c:pt idx="53">
                        <c:v>42970</c:v>
                      </c:pt>
                      <c:pt idx="54">
                        <c:v>42971</c:v>
                      </c:pt>
                      <c:pt idx="55">
                        <c:v>42972</c:v>
                      </c:pt>
                      <c:pt idx="56">
                        <c:v>42973</c:v>
                      </c:pt>
                      <c:pt idx="57">
                        <c:v>42974</c:v>
                      </c:pt>
                      <c:pt idx="58">
                        <c:v>42975</c:v>
                      </c:pt>
                      <c:pt idx="59">
                        <c:v>42976</c:v>
                      </c:pt>
                      <c:pt idx="60">
                        <c:v>42977</c:v>
                      </c:pt>
                      <c:pt idx="61">
                        <c:v>42978</c:v>
                      </c:pt>
                      <c:pt idx="62">
                        <c:v>42979</c:v>
                      </c:pt>
                      <c:pt idx="63">
                        <c:v>42980</c:v>
                      </c:pt>
                      <c:pt idx="64">
                        <c:v>42981</c:v>
                      </c:pt>
                      <c:pt idx="65">
                        <c:v>42982</c:v>
                      </c:pt>
                      <c:pt idx="66">
                        <c:v>42983</c:v>
                      </c:pt>
                      <c:pt idx="67">
                        <c:v>42984</c:v>
                      </c:pt>
                      <c:pt idx="68">
                        <c:v>42985</c:v>
                      </c:pt>
                      <c:pt idx="69">
                        <c:v>42986</c:v>
                      </c:pt>
                      <c:pt idx="70">
                        <c:v>42987</c:v>
                      </c:pt>
                      <c:pt idx="71">
                        <c:v>42988</c:v>
                      </c:pt>
                      <c:pt idx="72">
                        <c:v>42989</c:v>
                      </c:pt>
                      <c:pt idx="73">
                        <c:v>42990</c:v>
                      </c:pt>
                      <c:pt idx="74">
                        <c:v>42991</c:v>
                      </c:pt>
                      <c:pt idx="75">
                        <c:v>42992</c:v>
                      </c:pt>
                      <c:pt idx="76">
                        <c:v>42993</c:v>
                      </c:pt>
                      <c:pt idx="77">
                        <c:v>42994</c:v>
                      </c:pt>
                      <c:pt idx="78">
                        <c:v>42995</c:v>
                      </c:pt>
                      <c:pt idx="79">
                        <c:v>42996</c:v>
                      </c:pt>
                      <c:pt idx="80">
                        <c:v>42997</c:v>
                      </c:pt>
                      <c:pt idx="81">
                        <c:v>42998</c:v>
                      </c:pt>
                      <c:pt idx="82">
                        <c:v>42999</c:v>
                      </c:pt>
                      <c:pt idx="83">
                        <c:v>43000</c:v>
                      </c:pt>
                      <c:pt idx="84">
                        <c:v>43001</c:v>
                      </c:pt>
                      <c:pt idx="85">
                        <c:v>43002</c:v>
                      </c:pt>
                      <c:pt idx="86">
                        <c:v>43003</c:v>
                      </c:pt>
                      <c:pt idx="87">
                        <c:v>43004</c:v>
                      </c:pt>
                      <c:pt idx="88">
                        <c:v>43005</c:v>
                      </c:pt>
                      <c:pt idx="89">
                        <c:v>43006</c:v>
                      </c:pt>
                      <c:pt idx="90">
                        <c:v>43007</c:v>
                      </c:pt>
                      <c:pt idx="91">
                        <c:v>43008</c:v>
                      </c:pt>
                      <c:pt idx="92">
                        <c:v>43009</c:v>
                      </c:pt>
                      <c:pt idx="93">
                        <c:v>43010</c:v>
                      </c:pt>
                      <c:pt idx="94">
                        <c:v>43011</c:v>
                      </c:pt>
                      <c:pt idx="95">
                        <c:v>43012</c:v>
                      </c:pt>
                      <c:pt idx="96">
                        <c:v>43013</c:v>
                      </c:pt>
                      <c:pt idx="97">
                        <c:v>43014</c:v>
                      </c:pt>
                      <c:pt idx="98">
                        <c:v>43015</c:v>
                      </c:pt>
                      <c:pt idx="99">
                        <c:v>43016</c:v>
                      </c:pt>
                      <c:pt idx="100">
                        <c:v>43017</c:v>
                      </c:pt>
                      <c:pt idx="101">
                        <c:v>43018</c:v>
                      </c:pt>
                      <c:pt idx="102">
                        <c:v>43019</c:v>
                      </c:pt>
                      <c:pt idx="103">
                        <c:v>43020</c:v>
                      </c:pt>
                      <c:pt idx="104">
                        <c:v>43021</c:v>
                      </c:pt>
                      <c:pt idx="105">
                        <c:v>43022</c:v>
                      </c:pt>
                      <c:pt idx="106">
                        <c:v>43023</c:v>
                      </c:pt>
                      <c:pt idx="107">
                        <c:v>43024</c:v>
                      </c:pt>
                      <c:pt idx="108">
                        <c:v>43025</c:v>
                      </c:pt>
                      <c:pt idx="109">
                        <c:v>43026</c:v>
                      </c:pt>
                      <c:pt idx="110">
                        <c:v>43027</c:v>
                      </c:pt>
                      <c:pt idx="111">
                        <c:v>43028</c:v>
                      </c:pt>
                      <c:pt idx="112">
                        <c:v>43029</c:v>
                      </c:pt>
                      <c:pt idx="113">
                        <c:v>43030</c:v>
                      </c:pt>
                      <c:pt idx="114">
                        <c:v>43031</c:v>
                      </c:pt>
                      <c:pt idx="115">
                        <c:v>43032</c:v>
                      </c:pt>
                      <c:pt idx="116">
                        <c:v>43033</c:v>
                      </c:pt>
                      <c:pt idx="117">
                        <c:v>43034</c:v>
                      </c:pt>
                      <c:pt idx="118">
                        <c:v>43035</c:v>
                      </c:pt>
                      <c:pt idx="119">
                        <c:v>43036</c:v>
                      </c:pt>
                      <c:pt idx="120">
                        <c:v>43037</c:v>
                      </c:pt>
                      <c:pt idx="121">
                        <c:v>43038</c:v>
                      </c:pt>
                      <c:pt idx="122">
                        <c:v>43039</c:v>
                      </c:pt>
                      <c:pt idx="123">
                        <c:v>43040</c:v>
                      </c:pt>
                      <c:pt idx="124">
                        <c:v>43041</c:v>
                      </c:pt>
                      <c:pt idx="125">
                        <c:v>43042</c:v>
                      </c:pt>
                      <c:pt idx="126">
                        <c:v>43043</c:v>
                      </c:pt>
                      <c:pt idx="127">
                        <c:v>43044</c:v>
                      </c:pt>
                      <c:pt idx="128">
                        <c:v>43045</c:v>
                      </c:pt>
                      <c:pt idx="129">
                        <c:v>43046</c:v>
                      </c:pt>
                      <c:pt idx="130">
                        <c:v>43047</c:v>
                      </c:pt>
                      <c:pt idx="131">
                        <c:v>43048</c:v>
                      </c:pt>
                      <c:pt idx="132">
                        <c:v>43049</c:v>
                      </c:pt>
                      <c:pt idx="133">
                        <c:v>43050</c:v>
                      </c:pt>
                      <c:pt idx="134">
                        <c:v>43051</c:v>
                      </c:pt>
                      <c:pt idx="135">
                        <c:v>43052</c:v>
                      </c:pt>
                      <c:pt idx="136">
                        <c:v>43053</c:v>
                      </c:pt>
                      <c:pt idx="137">
                        <c:v>43054</c:v>
                      </c:pt>
                      <c:pt idx="138">
                        <c:v>43055</c:v>
                      </c:pt>
                      <c:pt idx="139">
                        <c:v>43056</c:v>
                      </c:pt>
                      <c:pt idx="140">
                        <c:v>43057</c:v>
                      </c:pt>
                      <c:pt idx="141">
                        <c:v>43058</c:v>
                      </c:pt>
                      <c:pt idx="142">
                        <c:v>43059</c:v>
                      </c:pt>
                      <c:pt idx="143">
                        <c:v>43060</c:v>
                      </c:pt>
                      <c:pt idx="144">
                        <c:v>43061</c:v>
                      </c:pt>
                      <c:pt idx="145">
                        <c:v>43062</c:v>
                      </c:pt>
                      <c:pt idx="146">
                        <c:v>43063</c:v>
                      </c:pt>
                      <c:pt idx="147">
                        <c:v>43064</c:v>
                      </c:pt>
                      <c:pt idx="148">
                        <c:v>43065</c:v>
                      </c:pt>
                      <c:pt idx="149">
                        <c:v>43066</c:v>
                      </c:pt>
                      <c:pt idx="150">
                        <c:v>43067</c:v>
                      </c:pt>
                      <c:pt idx="151">
                        <c:v>43068</c:v>
                      </c:pt>
                      <c:pt idx="152">
                        <c:v>43069</c:v>
                      </c:pt>
                      <c:pt idx="153">
                        <c:v>43070</c:v>
                      </c:pt>
                      <c:pt idx="154">
                        <c:v>43071</c:v>
                      </c:pt>
                      <c:pt idx="155">
                        <c:v>43072</c:v>
                      </c:pt>
                      <c:pt idx="156">
                        <c:v>43073</c:v>
                      </c:pt>
                      <c:pt idx="157">
                        <c:v>43074</c:v>
                      </c:pt>
                      <c:pt idx="158">
                        <c:v>43075</c:v>
                      </c:pt>
                      <c:pt idx="159">
                        <c:v>43076</c:v>
                      </c:pt>
                      <c:pt idx="160">
                        <c:v>43077</c:v>
                      </c:pt>
                      <c:pt idx="161">
                        <c:v>43078</c:v>
                      </c:pt>
                      <c:pt idx="162">
                        <c:v>43079</c:v>
                      </c:pt>
                      <c:pt idx="163">
                        <c:v>43080</c:v>
                      </c:pt>
                      <c:pt idx="164">
                        <c:v>43081</c:v>
                      </c:pt>
                      <c:pt idx="165">
                        <c:v>43082</c:v>
                      </c:pt>
                      <c:pt idx="166">
                        <c:v>43083</c:v>
                      </c:pt>
                      <c:pt idx="167">
                        <c:v>43084</c:v>
                      </c:pt>
                      <c:pt idx="168">
                        <c:v>43085</c:v>
                      </c:pt>
                      <c:pt idx="169">
                        <c:v>43086</c:v>
                      </c:pt>
                      <c:pt idx="170">
                        <c:v>43087</c:v>
                      </c:pt>
                      <c:pt idx="171">
                        <c:v>43088</c:v>
                      </c:pt>
                      <c:pt idx="172">
                        <c:v>43089</c:v>
                      </c:pt>
                      <c:pt idx="173">
                        <c:v>43090</c:v>
                      </c:pt>
                      <c:pt idx="174">
                        <c:v>43091</c:v>
                      </c:pt>
                      <c:pt idx="175">
                        <c:v>43092</c:v>
                      </c:pt>
                      <c:pt idx="176">
                        <c:v>43093</c:v>
                      </c:pt>
                      <c:pt idx="177">
                        <c:v>43094</c:v>
                      </c:pt>
                      <c:pt idx="178">
                        <c:v>43095</c:v>
                      </c:pt>
                      <c:pt idx="179">
                        <c:v>43096</c:v>
                      </c:pt>
                      <c:pt idx="180">
                        <c:v>43097</c:v>
                      </c:pt>
                      <c:pt idx="181">
                        <c:v>43098</c:v>
                      </c:pt>
                      <c:pt idx="182">
                        <c:v>43099</c:v>
                      </c:pt>
                      <c:pt idx="183">
                        <c:v>43100</c:v>
                      </c:pt>
                      <c:pt idx="184">
                        <c:v>42736</c:v>
                      </c:pt>
                      <c:pt idx="185">
                        <c:v>42737</c:v>
                      </c:pt>
                      <c:pt idx="186">
                        <c:v>42738</c:v>
                      </c:pt>
                      <c:pt idx="187">
                        <c:v>42739</c:v>
                      </c:pt>
                      <c:pt idx="188">
                        <c:v>42740</c:v>
                      </c:pt>
                      <c:pt idx="189">
                        <c:v>42741</c:v>
                      </c:pt>
                      <c:pt idx="190">
                        <c:v>42742</c:v>
                      </c:pt>
                      <c:pt idx="191">
                        <c:v>42743</c:v>
                      </c:pt>
                      <c:pt idx="192">
                        <c:v>42744</c:v>
                      </c:pt>
                      <c:pt idx="193">
                        <c:v>42745</c:v>
                      </c:pt>
                      <c:pt idx="194">
                        <c:v>42746</c:v>
                      </c:pt>
                      <c:pt idx="195">
                        <c:v>42747</c:v>
                      </c:pt>
                      <c:pt idx="196">
                        <c:v>42748</c:v>
                      </c:pt>
                      <c:pt idx="197">
                        <c:v>42749</c:v>
                      </c:pt>
                      <c:pt idx="198">
                        <c:v>42750</c:v>
                      </c:pt>
                      <c:pt idx="199">
                        <c:v>42751</c:v>
                      </c:pt>
                      <c:pt idx="200">
                        <c:v>42752</c:v>
                      </c:pt>
                      <c:pt idx="201">
                        <c:v>42753</c:v>
                      </c:pt>
                      <c:pt idx="202">
                        <c:v>42754</c:v>
                      </c:pt>
                      <c:pt idx="203">
                        <c:v>42755</c:v>
                      </c:pt>
                      <c:pt idx="204">
                        <c:v>42756</c:v>
                      </c:pt>
                      <c:pt idx="205">
                        <c:v>42757</c:v>
                      </c:pt>
                      <c:pt idx="206">
                        <c:v>42758</c:v>
                      </c:pt>
                      <c:pt idx="207">
                        <c:v>42759</c:v>
                      </c:pt>
                      <c:pt idx="208">
                        <c:v>42760</c:v>
                      </c:pt>
                      <c:pt idx="209">
                        <c:v>42761</c:v>
                      </c:pt>
                      <c:pt idx="210">
                        <c:v>42762</c:v>
                      </c:pt>
                      <c:pt idx="211">
                        <c:v>42763</c:v>
                      </c:pt>
                      <c:pt idx="212">
                        <c:v>42764</c:v>
                      </c:pt>
                      <c:pt idx="213">
                        <c:v>42765</c:v>
                      </c:pt>
                      <c:pt idx="214">
                        <c:v>42766</c:v>
                      </c:pt>
                      <c:pt idx="215">
                        <c:v>42767</c:v>
                      </c:pt>
                      <c:pt idx="216">
                        <c:v>42768</c:v>
                      </c:pt>
                      <c:pt idx="217">
                        <c:v>42769</c:v>
                      </c:pt>
                      <c:pt idx="218">
                        <c:v>42770</c:v>
                      </c:pt>
                      <c:pt idx="219">
                        <c:v>42771</c:v>
                      </c:pt>
                      <c:pt idx="220">
                        <c:v>42772</c:v>
                      </c:pt>
                      <c:pt idx="221">
                        <c:v>42773</c:v>
                      </c:pt>
                      <c:pt idx="222">
                        <c:v>42774</c:v>
                      </c:pt>
                      <c:pt idx="223">
                        <c:v>42775</c:v>
                      </c:pt>
                      <c:pt idx="224">
                        <c:v>42776</c:v>
                      </c:pt>
                      <c:pt idx="225">
                        <c:v>42777</c:v>
                      </c:pt>
                      <c:pt idx="226">
                        <c:v>42778</c:v>
                      </c:pt>
                      <c:pt idx="227">
                        <c:v>42779</c:v>
                      </c:pt>
                      <c:pt idx="228">
                        <c:v>42780</c:v>
                      </c:pt>
                      <c:pt idx="229">
                        <c:v>42781</c:v>
                      </c:pt>
                      <c:pt idx="230">
                        <c:v>42782</c:v>
                      </c:pt>
                      <c:pt idx="231">
                        <c:v>42783</c:v>
                      </c:pt>
                      <c:pt idx="232">
                        <c:v>42784</c:v>
                      </c:pt>
                      <c:pt idx="233">
                        <c:v>42785</c:v>
                      </c:pt>
                      <c:pt idx="234">
                        <c:v>42786</c:v>
                      </c:pt>
                      <c:pt idx="235">
                        <c:v>42787</c:v>
                      </c:pt>
                      <c:pt idx="236">
                        <c:v>42788</c:v>
                      </c:pt>
                      <c:pt idx="237">
                        <c:v>42789</c:v>
                      </c:pt>
                      <c:pt idx="238">
                        <c:v>42790</c:v>
                      </c:pt>
                      <c:pt idx="239">
                        <c:v>42791</c:v>
                      </c:pt>
                      <c:pt idx="240">
                        <c:v>42792</c:v>
                      </c:pt>
                      <c:pt idx="241">
                        <c:v>42793</c:v>
                      </c:pt>
                      <c:pt idx="242">
                        <c:v>42794</c:v>
                      </c:pt>
                      <c:pt idx="244">
                        <c:v>42795</c:v>
                      </c:pt>
                      <c:pt idx="245">
                        <c:v>42796</c:v>
                      </c:pt>
                      <c:pt idx="246">
                        <c:v>42797</c:v>
                      </c:pt>
                      <c:pt idx="247">
                        <c:v>42798</c:v>
                      </c:pt>
                      <c:pt idx="248">
                        <c:v>42799</c:v>
                      </c:pt>
                      <c:pt idx="249">
                        <c:v>42800</c:v>
                      </c:pt>
                      <c:pt idx="250">
                        <c:v>42801</c:v>
                      </c:pt>
                      <c:pt idx="251">
                        <c:v>42802</c:v>
                      </c:pt>
                      <c:pt idx="252">
                        <c:v>42803</c:v>
                      </c:pt>
                      <c:pt idx="253">
                        <c:v>42804</c:v>
                      </c:pt>
                      <c:pt idx="254">
                        <c:v>42805</c:v>
                      </c:pt>
                      <c:pt idx="255">
                        <c:v>42806</c:v>
                      </c:pt>
                      <c:pt idx="256">
                        <c:v>42807</c:v>
                      </c:pt>
                      <c:pt idx="257">
                        <c:v>42808</c:v>
                      </c:pt>
                      <c:pt idx="258">
                        <c:v>42809</c:v>
                      </c:pt>
                      <c:pt idx="259">
                        <c:v>42810</c:v>
                      </c:pt>
                      <c:pt idx="260">
                        <c:v>42811</c:v>
                      </c:pt>
                      <c:pt idx="261">
                        <c:v>42812</c:v>
                      </c:pt>
                      <c:pt idx="262">
                        <c:v>42813</c:v>
                      </c:pt>
                      <c:pt idx="263">
                        <c:v>42814</c:v>
                      </c:pt>
                      <c:pt idx="264">
                        <c:v>42815</c:v>
                      </c:pt>
                      <c:pt idx="265">
                        <c:v>42816</c:v>
                      </c:pt>
                      <c:pt idx="266">
                        <c:v>42817</c:v>
                      </c:pt>
                      <c:pt idx="267">
                        <c:v>42818</c:v>
                      </c:pt>
                      <c:pt idx="268">
                        <c:v>42819</c:v>
                      </c:pt>
                      <c:pt idx="269">
                        <c:v>42820</c:v>
                      </c:pt>
                      <c:pt idx="270">
                        <c:v>42821</c:v>
                      </c:pt>
                      <c:pt idx="271">
                        <c:v>42822</c:v>
                      </c:pt>
                      <c:pt idx="272">
                        <c:v>42823</c:v>
                      </c:pt>
                      <c:pt idx="273">
                        <c:v>42824</c:v>
                      </c:pt>
                      <c:pt idx="274">
                        <c:v>42825</c:v>
                      </c:pt>
                      <c:pt idx="275">
                        <c:v>42826</c:v>
                      </c:pt>
                      <c:pt idx="276">
                        <c:v>42827</c:v>
                      </c:pt>
                      <c:pt idx="277">
                        <c:v>42828</c:v>
                      </c:pt>
                      <c:pt idx="278">
                        <c:v>42829</c:v>
                      </c:pt>
                      <c:pt idx="279">
                        <c:v>42830</c:v>
                      </c:pt>
                      <c:pt idx="280">
                        <c:v>42831</c:v>
                      </c:pt>
                      <c:pt idx="281">
                        <c:v>42832</c:v>
                      </c:pt>
                      <c:pt idx="282">
                        <c:v>42833</c:v>
                      </c:pt>
                      <c:pt idx="283">
                        <c:v>42834</c:v>
                      </c:pt>
                      <c:pt idx="284">
                        <c:v>42835</c:v>
                      </c:pt>
                      <c:pt idx="285">
                        <c:v>42836</c:v>
                      </c:pt>
                      <c:pt idx="286">
                        <c:v>42837</c:v>
                      </c:pt>
                      <c:pt idx="287">
                        <c:v>42838</c:v>
                      </c:pt>
                      <c:pt idx="288">
                        <c:v>42839</c:v>
                      </c:pt>
                      <c:pt idx="289">
                        <c:v>42840</c:v>
                      </c:pt>
                      <c:pt idx="290">
                        <c:v>42841</c:v>
                      </c:pt>
                      <c:pt idx="291">
                        <c:v>42842</c:v>
                      </c:pt>
                      <c:pt idx="292">
                        <c:v>42843</c:v>
                      </c:pt>
                      <c:pt idx="293">
                        <c:v>42844</c:v>
                      </c:pt>
                      <c:pt idx="294">
                        <c:v>42845</c:v>
                      </c:pt>
                      <c:pt idx="295">
                        <c:v>42846</c:v>
                      </c:pt>
                      <c:pt idx="296">
                        <c:v>42847</c:v>
                      </c:pt>
                      <c:pt idx="297">
                        <c:v>42848</c:v>
                      </c:pt>
                      <c:pt idx="298">
                        <c:v>42849</c:v>
                      </c:pt>
                      <c:pt idx="299">
                        <c:v>42850</c:v>
                      </c:pt>
                      <c:pt idx="300">
                        <c:v>42851</c:v>
                      </c:pt>
                      <c:pt idx="301">
                        <c:v>42852</c:v>
                      </c:pt>
                      <c:pt idx="302">
                        <c:v>42853</c:v>
                      </c:pt>
                      <c:pt idx="303">
                        <c:v>42854</c:v>
                      </c:pt>
                      <c:pt idx="304">
                        <c:v>42855</c:v>
                      </c:pt>
                      <c:pt idx="305">
                        <c:v>42856</c:v>
                      </c:pt>
                      <c:pt idx="306">
                        <c:v>42857</c:v>
                      </c:pt>
                      <c:pt idx="307">
                        <c:v>42858</c:v>
                      </c:pt>
                      <c:pt idx="308">
                        <c:v>42859</c:v>
                      </c:pt>
                      <c:pt idx="309">
                        <c:v>42860</c:v>
                      </c:pt>
                      <c:pt idx="310">
                        <c:v>42861</c:v>
                      </c:pt>
                      <c:pt idx="311">
                        <c:v>42862</c:v>
                      </c:pt>
                      <c:pt idx="312">
                        <c:v>42863</c:v>
                      </c:pt>
                      <c:pt idx="313">
                        <c:v>42864</c:v>
                      </c:pt>
                      <c:pt idx="314">
                        <c:v>42865</c:v>
                      </c:pt>
                      <c:pt idx="315">
                        <c:v>42866</c:v>
                      </c:pt>
                      <c:pt idx="316">
                        <c:v>42867</c:v>
                      </c:pt>
                      <c:pt idx="317">
                        <c:v>42868</c:v>
                      </c:pt>
                      <c:pt idx="318">
                        <c:v>42869</c:v>
                      </c:pt>
                      <c:pt idx="319">
                        <c:v>42870</c:v>
                      </c:pt>
                      <c:pt idx="320">
                        <c:v>42871</c:v>
                      </c:pt>
                      <c:pt idx="321">
                        <c:v>42872</c:v>
                      </c:pt>
                      <c:pt idx="322">
                        <c:v>42873</c:v>
                      </c:pt>
                      <c:pt idx="323">
                        <c:v>42874</c:v>
                      </c:pt>
                      <c:pt idx="324">
                        <c:v>42875</c:v>
                      </c:pt>
                      <c:pt idx="325">
                        <c:v>42876</c:v>
                      </c:pt>
                      <c:pt idx="326">
                        <c:v>42877</c:v>
                      </c:pt>
                      <c:pt idx="327">
                        <c:v>42878</c:v>
                      </c:pt>
                      <c:pt idx="328">
                        <c:v>42879</c:v>
                      </c:pt>
                      <c:pt idx="329">
                        <c:v>42880</c:v>
                      </c:pt>
                      <c:pt idx="330">
                        <c:v>42881</c:v>
                      </c:pt>
                      <c:pt idx="331">
                        <c:v>42882</c:v>
                      </c:pt>
                      <c:pt idx="332">
                        <c:v>42883</c:v>
                      </c:pt>
                      <c:pt idx="333">
                        <c:v>42884</c:v>
                      </c:pt>
                      <c:pt idx="334">
                        <c:v>42885</c:v>
                      </c:pt>
                      <c:pt idx="335">
                        <c:v>42886</c:v>
                      </c:pt>
                      <c:pt idx="336">
                        <c:v>42887</c:v>
                      </c:pt>
                      <c:pt idx="337">
                        <c:v>42888</c:v>
                      </c:pt>
                      <c:pt idx="338">
                        <c:v>42889</c:v>
                      </c:pt>
                      <c:pt idx="339">
                        <c:v>42890</c:v>
                      </c:pt>
                      <c:pt idx="340">
                        <c:v>42891</c:v>
                      </c:pt>
                      <c:pt idx="341">
                        <c:v>42892</c:v>
                      </c:pt>
                      <c:pt idx="342">
                        <c:v>42893</c:v>
                      </c:pt>
                      <c:pt idx="343">
                        <c:v>42894</c:v>
                      </c:pt>
                      <c:pt idx="344">
                        <c:v>42895</c:v>
                      </c:pt>
                      <c:pt idx="345">
                        <c:v>42896</c:v>
                      </c:pt>
                      <c:pt idx="346">
                        <c:v>42897</c:v>
                      </c:pt>
                      <c:pt idx="347">
                        <c:v>42898</c:v>
                      </c:pt>
                      <c:pt idx="348">
                        <c:v>42899</c:v>
                      </c:pt>
                      <c:pt idx="349">
                        <c:v>42900</c:v>
                      </c:pt>
                      <c:pt idx="350">
                        <c:v>42901</c:v>
                      </c:pt>
                      <c:pt idx="351">
                        <c:v>42902</c:v>
                      </c:pt>
                      <c:pt idx="352">
                        <c:v>42903</c:v>
                      </c:pt>
                      <c:pt idx="353">
                        <c:v>42904</c:v>
                      </c:pt>
                      <c:pt idx="354">
                        <c:v>42905</c:v>
                      </c:pt>
                      <c:pt idx="355">
                        <c:v>42906</c:v>
                      </c:pt>
                      <c:pt idx="356">
                        <c:v>42907</c:v>
                      </c:pt>
                      <c:pt idx="357">
                        <c:v>42908</c:v>
                      </c:pt>
                      <c:pt idx="358">
                        <c:v>42909</c:v>
                      </c:pt>
                      <c:pt idx="359">
                        <c:v>42910</c:v>
                      </c:pt>
                      <c:pt idx="360">
                        <c:v>42911</c:v>
                      </c:pt>
                      <c:pt idx="361">
                        <c:v>42912</c:v>
                      </c:pt>
                      <c:pt idx="362">
                        <c:v>42913</c:v>
                      </c:pt>
                      <c:pt idx="363">
                        <c:v>42914</c:v>
                      </c:pt>
                      <c:pt idx="364">
                        <c:v>42915</c:v>
                      </c:pt>
                      <c:pt idx="365">
                        <c:v>42916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Abundance Starting July'!$AM$2:$AM$367</c15:sqref>
                        </c15:formulaRef>
                      </c:ext>
                    </c:extLst>
                    <c:numCache>
                      <c:formatCode>General</c:formatCode>
                      <c:ptCount val="366"/>
                      <c:pt idx="45">
                        <c:v>3</c:v>
                      </c:pt>
                      <c:pt idx="46">
                        <c:v>4</c:v>
                      </c:pt>
                      <c:pt idx="47">
                        <c:v>3</c:v>
                      </c:pt>
                      <c:pt idx="48">
                        <c:v>2</c:v>
                      </c:pt>
                      <c:pt idx="49">
                        <c:v>5.5</c:v>
                      </c:pt>
                      <c:pt idx="50">
                        <c:v>5.5</c:v>
                      </c:pt>
                      <c:pt idx="51">
                        <c:v>5.5</c:v>
                      </c:pt>
                      <c:pt idx="52">
                        <c:v>5.5</c:v>
                      </c:pt>
                      <c:pt idx="53">
                        <c:v>5.5</c:v>
                      </c:pt>
                      <c:pt idx="54">
                        <c:v>9</c:v>
                      </c:pt>
                      <c:pt idx="55">
                        <c:v>12</c:v>
                      </c:pt>
                      <c:pt idx="56">
                        <c:v>14.5</c:v>
                      </c:pt>
                      <c:pt idx="57">
                        <c:v>14.5</c:v>
                      </c:pt>
                      <c:pt idx="58">
                        <c:v>14.5</c:v>
                      </c:pt>
                      <c:pt idx="59">
                        <c:v>17</c:v>
                      </c:pt>
                      <c:pt idx="60">
                        <c:v>20</c:v>
                      </c:pt>
                      <c:pt idx="61">
                        <c:v>20</c:v>
                      </c:pt>
                      <c:pt idx="62">
                        <c:v>29</c:v>
                      </c:pt>
                      <c:pt idx="63">
                        <c:v>28</c:v>
                      </c:pt>
                      <c:pt idx="64">
                        <c:v>28</c:v>
                      </c:pt>
                      <c:pt idx="65">
                        <c:v>28</c:v>
                      </c:pt>
                      <c:pt idx="66">
                        <c:v>28</c:v>
                      </c:pt>
                      <c:pt idx="67">
                        <c:v>27</c:v>
                      </c:pt>
                      <c:pt idx="68">
                        <c:v>28.5</c:v>
                      </c:pt>
                      <c:pt idx="69">
                        <c:v>30</c:v>
                      </c:pt>
                      <c:pt idx="70">
                        <c:v>30.5</c:v>
                      </c:pt>
                      <c:pt idx="71">
                        <c:v>30.5</c:v>
                      </c:pt>
                      <c:pt idx="72">
                        <c:v>30.5</c:v>
                      </c:pt>
                      <c:pt idx="73">
                        <c:v>31</c:v>
                      </c:pt>
                      <c:pt idx="74">
                        <c:v>29</c:v>
                      </c:pt>
                      <c:pt idx="75">
                        <c:v>19</c:v>
                      </c:pt>
                      <c:pt idx="76">
                        <c:v>46</c:v>
                      </c:pt>
                      <c:pt idx="77">
                        <c:v>40</c:v>
                      </c:pt>
                      <c:pt idx="78">
                        <c:v>40</c:v>
                      </c:pt>
                      <c:pt idx="79">
                        <c:v>40</c:v>
                      </c:pt>
                      <c:pt idx="80">
                        <c:v>34</c:v>
                      </c:pt>
                      <c:pt idx="81">
                        <c:v>29</c:v>
                      </c:pt>
                      <c:pt idx="82">
                        <c:v>43</c:v>
                      </c:pt>
                      <c:pt idx="83">
                        <c:v>43</c:v>
                      </c:pt>
                      <c:pt idx="84">
                        <c:v>35</c:v>
                      </c:pt>
                      <c:pt idx="85">
                        <c:v>28.5</c:v>
                      </c:pt>
                      <c:pt idx="86">
                        <c:v>28.5</c:v>
                      </c:pt>
                      <c:pt idx="87">
                        <c:v>22</c:v>
                      </c:pt>
                      <c:pt idx="88">
                        <c:v>20</c:v>
                      </c:pt>
                      <c:pt idx="89">
                        <c:v>32</c:v>
                      </c:pt>
                      <c:pt idx="90">
                        <c:v>23</c:v>
                      </c:pt>
                      <c:pt idx="91">
                        <c:v>21</c:v>
                      </c:pt>
                      <c:pt idx="92">
                        <c:v>22</c:v>
                      </c:pt>
                      <c:pt idx="93">
                        <c:v>22</c:v>
                      </c:pt>
                      <c:pt idx="94">
                        <c:v>23</c:v>
                      </c:pt>
                      <c:pt idx="95">
                        <c:v>13</c:v>
                      </c:pt>
                      <c:pt idx="96">
                        <c:v>18</c:v>
                      </c:pt>
                      <c:pt idx="97">
                        <c:v>22</c:v>
                      </c:pt>
                      <c:pt idx="98">
                        <c:v>13</c:v>
                      </c:pt>
                      <c:pt idx="99">
                        <c:v>27.5</c:v>
                      </c:pt>
                      <c:pt idx="100">
                        <c:v>27.5</c:v>
                      </c:pt>
                      <c:pt idx="101">
                        <c:v>27.5</c:v>
                      </c:pt>
                      <c:pt idx="102">
                        <c:v>42</c:v>
                      </c:pt>
                      <c:pt idx="103">
                        <c:v>38</c:v>
                      </c:pt>
                      <c:pt idx="104">
                        <c:v>21.5</c:v>
                      </c:pt>
                      <c:pt idx="105">
                        <c:v>5</c:v>
                      </c:pt>
                      <c:pt idx="106">
                        <c:v>10</c:v>
                      </c:pt>
                      <c:pt idx="107">
                        <c:v>10</c:v>
                      </c:pt>
                      <c:pt idx="108">
                        <c:v>15</c:v>
                      </c:pt>
                      <c:pt idx="109">
                        <c:v>46</c:v>
                      </c:pt>
                      <c:pt idx="110">
                        <c:v>56</c:v>
                      </c:pt>
                      <c:pt idx="111">
                        <c:v>18</c:v>
                      </c:pt>
                      <c:pt idx="112">
                        <c:v>40</c:v>
                      </c:pt>
                      <c:pt idx="113">
                        <c:v>40.5</c:v>
                      </c:pt>
                      <c:pt idx="114">
                        <c:v>40.5</c:v>
                      </c:pt>
                      <c:pt idx="115">
                        <c:v>41</c:v>
                      </c:pt>
                      <c:pt idx="116">
                        <c:v>47</c:v>
                      </c:pt>
                      <c:pt idx="117">
                        <c:v>19</c:v>
                      </c:pt>
                      <c:pt idx="118">
                        <c:v>17</c:v>
                      </c:pt>
                      <c:pt idx="119">
                        <c:v>23.5</c:v>
                      </c:pt>
                      <c:pt idx="120">
                        <c:v>23.5</c:v>
                      </c:pt>
                      <c:pt idx="121">
                        <c:v>23.5</c:v>
                      </c:pt>
                      <c:pt idx="122">
                        <c:v>30</c:v>
                      </c:pt>
                      <c:pt idx="123">
                        <c:v>21</c:v>
                      </c:pt>
                      <c:pt idx="124">
                        <c:v>52</c:v>
                      </c:pt>
                      <c:pt idx="125">
                        <c:v>26</c:v>
                      </c:pt>
                      <c:pt idx="126">
                        <c:v>13</c:v>
                      </c:pt>
                      <c:pt idx="127">
                        <c:v>14</c:v>
                      </c:pt>
                      <c:pt idx="128">
                        <c:v>14</c:v>
                      </c:pt>
                      <c:pt idx="129">
                        <c:v>15</c:v>
                      </c:pt>
                      <c:pt idx="130">
                        <c:v>19</c:v>
                      </c:pt>
                      <c:pt idx="131">
                        <c:v>10</c:v>
                      </c:pt>
                      <c:pt idx="132">
                        <c:v>12</c:v>
                      </c:pt>
                      <c:pt idx="133">
                        <c:v>10.5</c:v>
                      </c:pt>
                      <c:pt idx="134">
                        <c:v>10.5</c:v>
                      </c:pt>
                      <c:pt idx="135">
                        <c:v>10.5</c:v>
                      </c:pt>
                      <c:pt idx="136">
                        <c:v>9</c:v>
                      </c:pt>
                      <c:pt idx="137">
                        <c:v>13</c:v>
                      </c:pt>
                      <c:pt idx="138">
                        <c:v>13</c:v>
                      </c:pt>
                      <c:pt idx="139">
                        <c:v>43</c:v>
                      </c:pt>
                      <c:pt idx="140">
                        <c:v>33</c:v>
                      </c:pt>
                      <c:pt idx="141">
                        <c:v>24.5</c:v>
                      </c:pt>
                      <c:pt idx="142">
                        <c:v>24.5</c:v>
                      </c:pt>
                      <c:pt idx="143">
                        <c:v>16</c:v>
                      </c:pt>
                      <c:pt idx="144">
                        <c:v>45</c:v>
                      </c:pt>
                      <c:pt idx="145">
                        <c:v>16</c:v>
                      </c:pt>
                      <c:pt idx="146">
                        <c:v>15</c:v>
                      </c:pt>
                      <c:pt idx="147">
                        <c:v>14</c:v>
                      </c:pt>
                      <c:pt idx="148">
                        <c:v>10</c:v>
                      </c:pt>
                      <c:pt idx="149">
                        <c:v>10</c:v>
                      </c:pt>
                      <c:pt idx="150">
                        <c:v>6</c:v>
                      </c:pt>
                      <c:pt idx="151">
                        <c:v>22</c:v>
                      </c:pt>
                      <c:pt idx="152">
                        <c:v>18</c:v>
                      </c:pt>
                      <c:pt idx="153">
                        <c:v>14</c:v>
                      </c:pt>
                      <c:pt idx="154">
                        <c:v>15</c:v>
                      </c:pt>
                      <c:pt idx="155">
                        <c:v>22.5</c:v>
                      </c:pt>
                      <c:pt idx="156">
                        <c:v>22.5</c:v>
                      </c:pt>
                      <c:pt idx="157">
                        <c:v>30</c:v>
                      </c:pt>
                      <c:pt idx="158">
                        <c:v>29</c:v>
                      </c:pt>
                      <c:pt idx="159">
                        <c:v>19</c:v>
                      </c:pt>
                      <c:pt idx="160">
                        <c:v>17</c:v>
                      </c:pt>
                      <c:pt idx="161">
                        <c:v>17</c:v>
                      </c:pt>
                      <c:pt idx="162">
                        <c:v>17</c:v>
                      </c:pt>
                      <c:pt idx="163">
                        <c:v>17</c:v>
                      </c:pt>
                      <c:pt idx="164">
                        <c:v>15</c:v>
                      </c:pt>
                      <c:pt idx="165">
                        <c:v>12</c:v>
                      </c:pt>
                      <c:pt idx="166">
                        <c:v>21</c:v>
                      </c:pt>
                      <c:pt idx="167">
                        <c:v>10</c:v>
                      </c:pt>
                      <c:pt idx="168">
                        <c:v>9.5</c:v>
                      </c:pt>
                      <c:pt idx="169">
                        <c:v>9.5</c:v>
                      </c:pt>
                      <c:pt idx="170">
                        <c:v>9.5</c:v>
                      </c:pt>
                      <c:pt idx="171">
                        <c:v>9</c:v>
                      </c:pt>
                      <c:pt idx="172">
                        <c:v>9</c:v>
                      </c:pt>
                      <c:pt idx="173">
                        <c:v>24</c:v>
                      </c:pt>
                      <c:pt idx="174">
                        <c:v>21</c:v>
                      </c:pt>
                      <c:pt idx="175">
                        <c:v>15</c:v>
                      </c:pt>
                      <c:pt idx="176">
                        <c:v>15</c:v>
                      </c:pt>
                      <c:pt idx="177">
                        <c:v>15</c:v>
                      </c:pt>
                      <c:pt idx="178">
                        <c:v>15</c:v>
                      </c:pt>
                      <c:pt idx="179">
                        <c:v>9</c:v>
                      </c:pt>
                      <c:pt idx="180">
                        <c:v>15</c:v>
                      </c:pt>
                      <c:pt idx="181">
                        <c:v>21</c:v>
                      </c:pt>
                      <c:pt idx="182">
                        <c:v>14</c:v>
                      </c:pt>
                      <c:pt idx="183">
                        <c:v>14</c:v>
                      </c:pt>
                      <c:pt idx="184">
                        <c:v>8</c:v>
                      </c:pt>
                      <c:pt idx="185">
                        <c:v>8</c:v>
                      </c:pt>
                      <c:pt idx="186">
                        <c:v>8</c:v>
                      </c:pt>
                      <c:pt idx="187">
                        <c:v>8</c:v>
                      </c:pt>
                      <c:pt idx="188">
                        <c:v>12</c:v>
                      </c:pt>
                      <c:pt idx="189">
                        <c:v>15</c:v>
                      </c:pt>
                      <c:pt idx="190">
                        <c:v>12</c:v>
                      </c:pt>
                      <c:pt idx="191">
                        <c:v>12</c:v>
                      </c:pt>
                      <c:pt idx="192">
                        <c:v>12</c:v>
                      </c:pt>
                      <c:pt idx="193">
                        <c:v>12</c:v>
                      </c:pt>
                      <c:pt idx="194">
                        <c:v>12</c:v>
                      </c:pt>
                      <c:pt idx="195">
                        <c:v>11</c:v>
                      </c:pt>
                      <c:pt idx="196">
                        <c:v>9</c:v>
                      </c:pt>
                      <c:pt idx="197">
                        <c:v>13</c:v>
                      </c:pt>
                      <c:pt idx="198">
                        <c:v>14</c:v>
                      </c:pt>
                      <c:pt idx="199">
                        <c:v>12.5</c:v>
                      </c:pt>
                      <c:pt idx="200">
                        <c:v>12.5</c:v>
                      </c:pt>
                      <c:pt idx="201">
                        <c:v>12.5</c:v>
                      </c:pt>
                      <c:pt idx="202">
                        <c:v>11</c:v>
                      </c:pt>
                      <c:pt idx="203">
                        <c:v>13</c:v>
                      </c:pt>
                      <c:pt idx="204">
                        <c:v>12</c:v>
                      </c:pt>
                      <c:pt idx="205">
                        <c:v>18</c:v>
                      </c:pt>
                      <c:pt idx="206">
                        <c:v>16.5</c:v>
                      </c:pt>
                      <c:pt idx="207">
                        <c:v>16.5</c:v>
                      </c:pt>
                      <c:pt idx="208">
                        <c:v>15</c:v>
                      </c:pt>
                      <c:pt idx="209">
                        <c:v>14</c:v>
                      </c:pt>
                      <c:pt idx="210">
                        <c:v>16</c:v>
                      </c:pt>
                      <c:pt idx="211">
                        <c:v>11</c:v>
                      </c:pt>
                      <c:pt idx="212">
                        <c:v>13</c:v>
                      </c:pt>
                      <c:pt idx="213">
                        <c:v>12.5</c:v>
                      </c:pt>
                      <c:pt idx="214">
                        <c:v>12.5</c:v>
                      </c:pt>
                      <c:pt idx="215">
                        <c:v>12</c:v>
                      </c:pt>
                      <c:pt idx="216">
                        <c:v>12</c:v>
                      </c:pt>
                      <c:pt idx="217">
                        <c:v>8</c:v>
                      </c:pt>
                      <c:pt idx="218">
                        <c:v>6</c:v>
                      </c:pt>
                      <c:pt idx="219">
                        <c:v>5</c:v>
                      </c:pt>
                      <c:pt idx="220">
                        <c:v>5.5</c:v>
                      </c:pt>
                      <c:pt idx="221">
                        <c:v>5.5</c:v>
                      </c:pt>
                      <c:pt idx="222">
                        <c:v>6</c:v>
                      </c:pt>
                      <c:pt idx="223">
                        <c:v>7</c:v>
                      </c:pt>
                      <c:pt idx="224">
                        <c:v>4</c:v>
                      </c:pt>
                      <c:pt idx="225">
                        <c:v>4</c:v>
                      </c:pt>
                      <c:pt idx="226">
                        <c:v>1</c:v>
                      </c:pt>
                      <c:pt idx="227">
                        <c:v>3.5</c:v>
                      </c:pt>
                      <c:pt idx="228">
                        <c:v>3.5</c:v>
                      </c:pt>
                      <c:pt idx="229">
                        <c:v>3.5</c:v>
                      </c:pt>
                      <c:pt idx="230">
                        <c:v>6</c:v>
                      </c:pt>
                      <c:pt idx="231">
                        <c:v>5</c:v>
                      </c:pt>
                      <c:pt idx="232">
                        <c:v>4</c:v>
                      </c:pt>
                      <c:pt idx="233">
                        <c:v>4</c:v>
                      </c:pt>
                      <c:pt idx="234">
                        <c:v>3</c:v>
                      </c:pt>
                      <c:pt idx="235">
                        <c:v>3</c:v>
                      </c:pt>
                      <c:pt idx="236">
                        <c:v>2</c:v>
                      </c:pt>
                      <c:pt idx="237">
                        <c:v>2</c:v>
                      </c:pt>
                      <c:pt idx="238">
                        <c:v>5</c:v>
                      </c:pt>
                      <c:pt idx="239">
                        <c:v>5</c:v>
                      </c:pt>
                      <c:pt idx="240">
                        <c:v>2</c:v>
                      </c:pt>
                      <c:pt idx="241">
                        <c:v>3</c:v>
                      </c:pt>
                      <c:pt idx="242">
                        <c:v>3</c:v>
                      </c:pt>
                      <c:pt idx="243">
                        <c:v>4</c:v>
                      </c:pt>
                      <c:pt idx="244">
                        <c:v>3</c:v>
                      </c:pt>
                      <c:pt idx="245">
                        <c:v>4</c:v>
                      </c:pt>
                      <c:pt idx="246">
                        <c:v>3.5</c:v>
                      </c:pt>
                      <c:pt idx="247">
                        <c:v>3</c:v>
                      </c:pt>
                      <c:pt idx="248">
                        <c:v>7</c:v>
                      </c:pt>
                      <c:pt idx="249">
                        <c:v>7</c:v>
                      </c:pt>
                      <c:pt idx="250">
                        <c:v>11</c:v>
                      </c:pt>
                      <c:pt idx="251">
                        <c:v>13</c:v>
                      </c:pt>
                      <c:pt idx="252">
                        <c:v>34</c:v>
                      </c:pt>
                      <c:pt idx="253">
                        <c:v>27</c:v>
                      </c:pt>
                      <c:pt idx="254">
                        <c:v>18</c:v>
                      </c:pt>
                      <c:pt idx="255">
                        <c:v>13.5</c:v>
                      </c:pt>
                      <c:pt idx="256">
                        <c:v>13.5</c:v>
                      </c:pt>
                      <c:pt idx="257">
                        <c:v>9</c:v>
                      </c:pt>
                      <c:pt idx="258">
                        <c:v>11</c:v>
                      </c:pt>
                      <c:pt idx="259">
                        <c:v>11</c:v>
                      </c:pt>
                      <c:pt idx="260">
                        <c:v>9</c:v>
                      </c:pt>
                      <c:pt idx="261">
                        <c:v>9</c:v>
                      </c:pt>
                      <c:pt idx="262">
                        <c:v>9</c:v>
                      </c:pt>
                      <c:pt idx="263">
                        <c:v>9</c:v>
                      </c:pt>
                      <c:pt idx="264">
                        <c:v>9</c:v>
                      </c:pt>
                      <c:pt idx="265">
                        <c:v>13</c:v>
                      </c:pt>
                      <c:pt idx="266">
                        <c:v>12</c:v>
                      </c:pt>
                      <c:pt idx="267">
                        <c:v>14</c:v>
                      </c:pt>
                      <c:pt idx="268">
                        <c:v>15</c:v>
                      </c:pt>
                      <c:pt idx="269">
                        <c:v>18</c:v>
                      </c:pt>
                      <c:pt idx="270">
                        <c:v>18</c:v>
                      </c:pt>
                      <c:pt idx="271">
                        <c:v>21</c:v>
                      </c:pt>
                      <c:pt idx="272">
                        <c:v>18</c:v>
                      </c:pt>
                      <c:pt idx="273">
                        <c:v>28</c:v>
                      </c:pt>
                      <c:pt idx="274">
                        <c:v>32</c:v>
                      </c:pt>
                      <c:pt idx="275">
                        <c:v>31</c:v>
                      </c:pt>
                      <c:pt idx="276">
                        <c:v>31</c:v>
                      </c:pt>
                      <c:pt idx="277">
                        <c:v>31</c:v>
                      </c:pt>
                      <c:pt idx="278">
                        <c:v>30</c:v>
                      </c:pt>
                      <c:pt idx="279">
                        <c:v>32</c:v>
                      </c:pt>
                      <c:pt idx="280">
                        <c:v>30</c:v>
                      </c:pt>
                      <c:pt idx="281">
                        <c:v>26</c:v>
                      </c:pt>
                      <c:pt idx="282">
                        <c:v>39</c:v>
                      </c:pt>
                      <c:pt idx="283">
                        <c:v>39</c:v>
                      </c:pt>
                      <c:pt idx="284">
                        <c:v>39</c:v>
                      </c:pt>
                      <c:pt idx="285">
                        <c:v>39</c:v>
                      </c:pt>
                      <c:pt idx="286">
                        <c:v>41</c:v>
                      </c:pt>
                      <c:pt idx="287">
                        <c:v>36</c:v>
                      </c:pt>
                      <c:pt idx="288">
                        <c:v>36</c:v>
                      </c:pt>
                      <c:pt idx="289">
                        <c:v>49</c:v>
                      </c:pt>
                      <c:pt idx="290">
                        <c:v>48</c:v>
                      </c:pt>
                      <c:pt idx="291">
                        <c:v>48</c:v>
                      </c:pt>
                      <c:pt idx="292">
                        <c:v>47</c:v>
                      </c:pt>
                      <c:pt idx="293">
                        <c:v>46</c:v>
                      </c:pt>
                      <c:pt idx="294">
                        <c:v>39</c:v>
                      </c:pt>
                      <c:pt idx="295">
                        <c:v>43</c:v>
                      </c:pt>
                      <c:pt idx="296">
                        <c:v>43</c:v>
                      </c:pt>
                      <c:pt idx="297">
                        <c:v>42</c:v>
                      </c:pt>
                      <c:pt idx="298">
                        <c:v>42</c:v>
                      </c:pt>
                      <c:pt idx="299">
                        <c:v>41</c:v>
                      </c:pt>
                      <c:pt idx="300">
                        <c:v>48</c:v>
                      </c:pt>
                      <c:pt idx="301">
                        <c:v>46</c:v>
                      </c:pt>
                      <c:pt idx="302">
                        <c:v>44</c:v>
                      </c:pt>
                      <c:pt idx="303">
                        <c:v>47</c:v>
                      </c:pt>
                      <c:pt idx="304">
                        <c:v>47</c:v>
                      </c:pt>
                      <c:pt idx="305">
                        <c:v>47</c:v>
                      </c:pt>
                      <c:pt idx="306">
                        <c:v>47</c:v>
                      </c:pt>
                      <c:pt idx="307">
                        <c:v>42</c:v>
                      </c:pt>
                      <c:pt idx="308">
                        <c:v>54</c:v>
                      </c:pt>
                      <c:pt idx="309">
                        <c:v>48</c:v>
                      </c:pt>
                      <c:pt idx="310">
                        <c:v>38</c:v>
                      </c:pt>
                      <c:pt idx="311">
                        <c:v>36</c:v>
                      </c:pt>
                      <c:pt idx="312">
                        <c:v>36</c:v>
                      </c:pt>
                      <c:pt idx="313">
                        <c:v>34</c:v>
                      </c:pt>
                      <c:pt idx="314">
                        <c:v>38</c:v>
                      </c:pt>
                      <c:pt idx="315">
                        <c:v>26</c:v>
                      </c:pt>
                      <c:pt idx="316">
                        <c:v>20</c:v>
                      </c:pt>
                      <c:pt idx="317">
                        <c:v>12</c:v>
                      </c:pt>
                      <c:pt idx="318">
                        <c:v>13</c:v>
                      </c:pt>
                      <c:pt idx="319">
                        <c:v>13</c:v>
                      </c:pt>
                      <c:pt idx="320">
                        <c:v>14</c:v>
                      </c:pt>
                      <c:pt idx="321">
                        <c:v>6</c:v>
                      </c:pt>
                      <c:pt idx="322">
                        <c:v>8</c:v>
                      </c:pt>
                      <c:pt idx="323">
                        <c:v>9</c:v>
                      </c:pt>
                      <c:pt idx="324">
                        <c:v>6</c:v>
                      </c:pt>
                      <c:pt idx="325">
                        <c:v>4.5</c:v>
                      </c:pt>
                      <c:pt idx="326">
                        <c:v>4.5</c:v>
                      </c:pt>
                      <c:pt idx="327">
                        <c:v>3</c:v>
                      </c:pt>
                      <c:pt idx="328">
                        <c:v>1</c:v>
                      </c:pt>
                      <c:pt idx="329">
                        <c:v>2</c:v>
                      </c:pt>
                      <c:pt idx="330">
                        <c:v>1</c:v>
                      </c:pt>
                      <c:pt idx="331">
                        <c:v>1</c:v>
                      </c:pt>
                      <c:pt idx="332">
                        <c:v>0.5</c:v>
                      </c:pt>
                      <c:pt idx="333">
                        <c:v>0.5</c:v>
                      </c:pt>
                      <c:pt idx="334">
                        <c:v>0.5</c:v>
                      </c:pt>
                      <c:pt idx="335">
                        <c:v>0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"/>
                <c:order val="2"/>
                <c:tx>
                  <c:v>2017</c:v>
                </c:tx>
                <c:spPr>
                  <a:ln w="12700" cap="rnd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  <a:effectLst/>
                </c:spPr>
                <c:marker>
                  <c:symbol val="square"/>
                  <c:size val="3"/>
                  <c:spPr>
                    <a:solidFill>
                      <a:schemeClr val="tx1">
                        <a:lumMod val="75000"/>
                        <a:lumOff val="25000"/>
                      </a:schemeClr>
                    </a:solidFill>
                    <a:ln w="9525">
                      <a:noFill/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Abundance Starting July'!$A$2:$A$367</c15:sqref>
                        </c15:formulaRef>
                      </c:ext>
                    </c:extLst>
                    <c:numCache>
                      <c:formatCode>m/d</c:formatCode>
                      <c:ptCount val="366"/>
                      <c:pt idx="0">
                        <c:v>42917</c:v>
                      </c:pt>
                      <c:pt idx="1">
                        <c:v>42918</c:v>
                      </c:pt>
                      <c:pt idx="2">
                        <c:v>42919</c:v>
                      </c:pt>
                      <c:pt idx="3">
                        <c:v>42920</c:v>
                      </c:pt>
                      <c:pt idx="4">
                        <c:v>42921</c:v>
                      </c:pt>
                      <c:pt idx="5">
                        <c:v>42922</c:v>
                      </c:pt>
                      <c:pt idx="6">
                        <c:v>42923</c:v>
                      </c:pt>
                      <c:pt idx="7">
                        <c:v>42924</c:v>
                      </c:pt>
                      <c:pt idx="8">
                        <c:v>42925</c:v>
                      </c:pt>
                      <c:pt idx="9">
                        <c:v>42926</c:v>
                      </c:pt>
                      <c:pt idx="10">
                        <c:v>42927</c:v>
                      </c:pt>
                      <c:pt idx="11">
                        <c:v>42928</c:v>
                      </c:pt>
                      <c:pt idx="12">
                        <c:v>42929</c:v>
                      </c:pt>
                      <c:pt idx="13">
                        <c:v>42930</c:v>
                      </c:pt>
                      <c:pt idx="14">
                        <c:v>42931</c:v>
                      </c:pt>
                      <c:pt idx="15">
                        <c:v>42932</c:v>
                      </c:pt>
                      <c:pt idx="16">
                        <c:v>42933</c:v>
                      </c:pt>
                      <c:pt idx="17">
                        <c:v>42934</c:v>
                      </c:pt>
                      <c:pt idx="18">
                        <c:v>42935</c:v>
                      </c:pt>
                      <c:pt idx="19">
                        <c:v>42936</c:v>
                      </c:pt>
                      <c:pt idx="20">
                        <c:v>42937</c:v>
                      </c:pt>
                      <c:pt idx="21">
                        <c:v>42938</c:v>
                      </c:pt>
                      <c:pt idx="22">
                        <c:v>42939</c:v>
                      </c:pt>
                      <c:pt idx="23">
                        <c:v>42940</c:v>
                      </c:pt>
                      <c:pt idx="24">
                        <c:v>42941</c:v>
                      </c:pt>
                      <c:pt idx="25">
                        <c:v>42942</c:v>
                      </c:pt>
                      <c:pt idx="26">
                        <c:v>42943</c:v>
                      </c:pt>
                      <c:pt idx="27">
                        <c:v>42944</c:v>
                      </c:pt>
                      <c:pt idx="28">
                        <c:v>42945</c:v>
                      </c:pt>
                      <c:pt idx="29">
                        <c:v>42946</c:v>
                      </c:pt>
                      <c:pt idx="30">
                        <c:v>42947</c:v>
                      </c:pt>
                      <c:pt idx="31">
                        <c:v>42948</c:v>
                      </c:pt>
                      <c:pt idx="32">
                        <c:v>42949</c:v>
                      </c:pt>
                      <c:pt idx="33">
                        <c:v>42950</c:v>
                      </c:pt>
                      <c:pt idx="34">
                        <c:v>42951</c:v>
                      </c:pt>
                      <c:pt idx="35">
                        <c:v>42952</c:v>
                      </c:pt>
                      <c:pt idx="36">
                        <c:v>42953</c:v>
                      </c:pt>
                      <c:pt idx="37">
                        <c:v>42954</c:v>
                      </c:pt>
                      <c:pt idx="38">
                        <c:v>42955</c:v>
                      </c:pt>
                      <c:pt idx="39">
                        <c:v>42956</c:v>
                      </c:pt>
                      <c:pt idx="40">
                        <c:v>42957</c:v>
                      </c:pt>
                      <c:pt idx="41">
                        <c:v>42958</c:v>
                      </c:pt>
                      <c:pt idx="42">
                        <c:v>42959</c:v>
                      </c:pt>
                      <c:pt idx="43">
                        <c:v>42960</c:v>
                      </c:pt>
                      <c:pt idx="44">
                        <c:v>42961</c:v>
                      </c:pt>
                      <c:pt idx="45">
                        <c:v>42962</c:v>
                      </c:pt>
                      <c:pt idx="46">
                        <c:v>42963</c:v>
                      </c:pt>
                      <c:pt idx="47">
                        <c:v>42964</c:v>
                      </c:pt>
                      <c:pt idx="48">
                        <c:v>42965</c:v>
                      </c:pt>
                      <c:pt idx="49">
                        <c:v>42966</c:v>
                      </c:pt>
                      <c:pt idx="50">
                        <c:v>42967</c:v>
                      </c:pt>
                      <c:pt idx="51">
                        <c:v>42968</c:v>
                      </c:pt>
                      <c:pt idx="52">
                        <c:v>42969</c:v>
                      </c:pt>
                      <c:pt idx="53">
                        <c:v>42970</c:v>
                      </c:pt>
                      <c:pt idx="54">
                        <c:v>42971</c:v>
                      </c:pt>
                      <c:pt idx="55">
                        <c:v>42972</c:v>
                      </c:pt>
                      <c:pt idx="56">
                        <c:v>42973</c:v>
                      </c:pt>
                      <c:pt idx="57">
                        <c:v>42974</c:v>
                      </c:pt>
                      <c:pt idx="58">
                        <c:v>42975</c:v>
                      </c:pt>
                      <c:pt idx="59">
                        <c:v>42976</c:v>
                      </c:pt>
                      <c:pt idx="60">
                        <c:v>42977</c:v>
                      </c:pt>
                      <c:pt idx="61">
                        <c:v>42978</c:v>
                      </c:pt>
                      <c:pt idx="62">
                        <c:v>42979</c:v>
                      </c:pt>
                      <c:pt idx="63">
                        <c:v>42980</c:v>
                      </c:pt>
                      <c:pt idx="64">
                        <c:v>42981</c:v>
                      </c:pt>
                      <c:pt idx="65">
                        <c:v>42982</c:v>
                      </c:pt>
                      <c:pt idx="66">
                        <c:v>42983</c:v>
                      </c:pt>
                      <c:pt idx="67">
                        <c:v>42984</c:v>
                      </c:pt>
                      <c:pt idx="68">
                        <c:v>42985</c:v>
                      </c:pt>
                      <c:pt idx="69">
                        <c:v>42986</c:v>
                      </c:pt>
                      <c:pt idx="70">
                        <c:v>42987</c:v>
                      </c:pt>
                      <c:pt idx="71">
                        <c:v>42988</c:v>
                      </c:pt>
                      <c:pt idx="72">
                        <c:v>42989</c:v>
                      </c:pt>
                      <c:pt idx="73">
                        <c:v>42990</c:v>
                      </c:pt>
                      <c:pt idx="74">
                        <c:v>42991</c:v>
                      </c:pt>
                      <c:pt idx="75">
                        <c:v>42992</c:v>
                      </c:pt>
                      <c:pt idx="76">
                        <c:v>42993</c:v>
                      </c:pt>
                      <c:pt idx="77">
                        <c:v>42994</c:v>
                      </c:pt>
                      <c:pt idx="78">
                        <c:v>42995</c:v>
                      </c:pt>
                      <c:pt idx="79">
                        <c:v>42996</c:v>
                      </c:pt>
                      <c:pt idx="80">
                        <c:v>42997</c:v>
                      </c:pt>
                      <c:pt idx="81">
                        <c:v>42998</c:v>
                      </c:pt>
                      <c:pt idx="82">
                        <c:v>42999</c:v>
                      </c:pt>
                      <c:pt idx="83">
                        <c:v>43000</c:v>
                      </c:pt>
                      <c:pt idx="84">
                        <c:v>43001</c:v>
                      </c:pt>
                      <c:pt idx="85">
                        <c:v>43002</c:v>
                      </c:pt>
                      <c:pt idx="86">
                        <c:v>43003</c:v>
                      </c:pt>
                      <c:pt idx="87">
                        <c:v>43004</c:v>
                      </c:pt>
                      <c:pt idx="88">
                        <c:v>43005</c:v>
                      </c:pt>
                      <c:pt idx="89">
                        <c:v>43006</c:v>
                      </c:pt>
                      <c:pt idx="90">
                        <c:v>43007</c:v>
                      </c:pt>
                      <c:pt idx="91">
                        <c:v>43008</c:v>
                      </c:pt>
                      <c:pt idx="92">
                        <c:v>43009</c:v>
                      </c:pt>
                      <c:pt idx="93">
                        <c:v>43010</c:v>
                      </c:pt>
                      <c:pt idx="94">
                        <c:v>43011</c:v>
                      </c:pt>
                      <c:pt idx="95">
                        <c:v>43012</c:v>
                      </c:pt>
                      <c:pt idx="96">
                        <c:v>43013</c:v>
                      </c:pt>
                      <c:pt idx="97">
                        <c:v>43014</c:v>
                      </c:pt>
                      <c:pt idx="98">
                        <c:v>43015</c:v>
                      </c:pt>
                      <c:pt idx="99">
                        <c:v>43016</c:v>
                      </c:pt>
                      <c:pt idx="100">
                        <c:v>43017</c:v>
                      </c:pt>
                      <c:pt idx="101">
                        <c:v>43018</c:v>
                      </c:pt>
                      <c:pt idx="102">
                        <c:v>43019</c:v>
                      </c:pt>
                      <c:pt idx="103">
                        <c:v>43020</c:v>
                      </c:pt>
                      <c:pt idx="104">
                        <c:v>43021</c:v>
                      </c:pt>
                      <c:pt idx="105">
                        <c:v>43022</c:v>
                      </c:pt>
                      <c:pt idx="106">
                        <c:v>43023</c:v>
                      </c:pt>
                      <c:pt idx="107">
                        <c:v>43024</c:v>
                      </c:pt>
                      <c:pt idx="108">
                        <c:v>43025</c:v>
                      </c:pt>
                      <c:pt idx="109">
                        <c:v>43026</c:v>
                      </c:pt>
                      <c:pt idx="110">
                        <c:v>43027</c:v>
                      </c:pt>
                      <c:pt idx="111">
                        <c:v>43028</c:v>
                      </c:pt>
                      <c:pt idx="112">
                        <c:v>43029</c:v>
                      </c:pt>
                      <c:pt idx="113">
                        <c:v>43030</c:v>
                      </c:pt>
                      <c:pt idx="114">
                        <c:v>43031</c:v>
                      </c:pt>
                      <c:pt idx="115">
                        <c:v>43032</c:v>
                      </c:pt>
                      <c:pt idx="116">
                        <c:v>43033</c:v>
                      </c:pt>
                      <c:pt idx="117">
                        <c:v>43034</c:v>
                      </c:pt>
                      <c:pt idx="118">
                        <c:v>43035</c:v>
                      </c:pt>
                      <c:pt idx="119">
                        <c:v>43036</c:v>
                      </c:pt>
                      <c:pt idx="120">
                        <c:v>43037</c:v>
                      </c:pt>
                      <c:pt idx="121">
                        <c:v>43038</c:v>
                      </c:pt>
                      <c:pt idx="122">
                        <c:v>43039</c:v>
                      </c:pt>
                      <c:pt idx="123">
                        <c:v>43040</c:v>
                      </c:pt>
                      <c:pt idx="124">
                        <c:v>43041</c:v>
                      </c:pt>
                      <c:pt idx="125">
                        <c:v>43042</c:v>
                      </c:pt>
                      <c:pt idx="126">
                        <c:v>43043</c:v>
                      </c:pt>
                      <c:pt idx="127">
                        <c:v>43044</c:v>
                      </c:pt>
                      <c:pt idx="128">
                        <c:v>43045</c:v>
                      </c:pt>
                      <c:pt idx="129">
                        <c:v>43046</c:v>
                      </c:pt>
                      <c:pt idx="130">
                        <c:v>43047</c:v>
                      </c:pt>
                      <c:pt idx="131">
                        <c:v>43048</c:v>
                      </c:pt>
                      <c:pt idx="132">
                        <c:v>43049</c:v>
                      </c:pt>
                      <c:pt idx="133">
                        <c:v>43050</c:v>
                      </c:pt>
                      <c:pt idx="134">
                        <c:v>43051</c:v>
                      </c:pt>
                      <c:pt idx="135">
                        <c:v>43052</c:v>
                      </c:pt>
                      <c:pt idx="136">
                        <c:v>43053</c:v>
                      </c:pt>
                      <c:pt idx="137">
                        <c:v>43054</c:v>
                      </c:pt>
                      <c:pt idx="138">
                        <c:v>43055</c:v>
                      </c:pt>
                      <c:pt idx="139">
                        <c:v>43056</c:v>
                      </c:pt>
                      <c:pt idx="140">
                        <c:v>43057</c:v>
                      </c:pt>
                      <c:pt idx="141">
                        <c:v>43058</c:v>
                      </c:pt>
                      <c:pt idx="142">
                        <c:v>43059</c:v>
                      </c:pt>
                      <c:pt idx="143">
                        <c:v>43060</c:v>
                      </c:pt>
                      <c:pt idx="144">
                        <c:v>43061</c:v>
                      </c:pt>
                      <c:pt idx="145">
                        <c:v>43062</c:v>
                      </c:pt>
                      <c:pt idx="146">
                        <c:v>43063</c:v>
                      </c:pt>
                      <c:pt idx="147">
                        <c:v>43064</c:v>
                      </c:pt>
                      <c:pt idx="148">
                        <c:v>43065</c:v>
                      </c:pt>
                      <c:pt idx="149">
                        <c:v>43066</c:v>
                      </c:pt>
                      <c:pt idx="150">
                        <c:v>43067</c:v>
                      </c:pt>
                      <c:pt idx="151">
                        <c:v>43068</c:v>
                      </c:pt>
                      <c:pt idx="152">
                        <c:v>43069</c:v>
                      </c:pt>
                      <c:pt idx="153">
                        <c:v>43070</c:v>
                      </c:pt>
                      <c:pt idx="154">
                        <c:v>43071</c:v>
                      </c:pt>
                      <c:pt idx="155">
                        <c:v>43072</c:v>
                      </c:pt>
                      <c:pt idx="156">
                        <c:v>43073</c:v>
                      </c:pt>
                      <c:pt idx="157">
                        <c:v>43074</c:v>
                      </c:pt>
                      <c:pt idx="158">
                        <c:v>43075</c:v>
                      </c:pt>
                      <c:pt idx="159">
                        <c:v>43076</c:v>
                      </c:pt>
                      <c:pt idx="160">
                        <c:v>43077</c:v>
                      </c:pt>
                      <c:pt idx="161">
                        <c:v>43078</c:v>
                      </c:pt>
                      <c:pt idx="162">
                        <c:v>43079</c:v>
                      </c:pt>
                      <c:pt idx="163">
                        <c:v>43080</c:v>
                      </c:pt>
                      <c:pt idx="164">
                        <c:v>43081</c:v>
                      </c:pt>
                      <c:pt idx="165">
                        <c:v>43082</c:v>
                      </c:pt>
                      <c:pt idx="166">
                        <c:v>43083</c:v>
                      </c:pt>
                      <c:pt idx="167">
                        <c:v>43084</c:v>
                      </c:pt>
                      <c:pt idx="168">
                        <c:v>43085</c:v>
                      </c:pt>
                      <c:pt idx="169">
                        <c:v>43086</c:v>
                      </c:pt>
                      <c:pt idx="170">
                        <c:v>43087</c:v>
                      </c:pt>
                      <c:pt idx="171">
                        <c:v>43088</c:v>
                      </c:pt>
                      <c:pt idx="172">
                        <c:v>43089</c:v>
                      </c:pt>
                      <c:pt idx="173">
                        <c:v>43090</c:v>
                      </c:pt>
                      <c:pt idx="174">
                        <c:v>43091</c:v>
                      </c:pt>
                      <c:pt idx="175">
                        <c:v>43092</c:v>
                      </c:pt>
                      <c:pt idx="176">
                        <c:v>43093</c:v>
                      </c:pt>
                      <c:pt idx="177">
                        <c:v>43094</c:v>
                      </c:pt>
                      <c:pt idx="178">
                        <c:v>43095</c:v>
                      </c:pt>
                      <c:pt idx="179">
                        <c:v>43096</c:v>
                      </c:pt>
                      <c:pt idx="180">
                        <c:v>43097</c:v>
                      </c:pt>
                      <c:pt idx="181">
                        <c:v>43098</c:v>
                      </c:pt>
                      <c:pt idx="182">
                        <c:v>43099</c:v>
                      </c:pt>
                      <c:pt idx="183">
                        <c:v>43100</c:v>
                      </c:pt>
                      <c:pt idx="184">
                        <c:v>42736</c:v>
                      </c:pt>
                      <c:pt idx="185">
                        <c:v>42737</c:v>
                      </c:pt>
                      <c:pt idx="186">
                        <c:v>42738</c:v>
                      </c:pt>
                      <c:pt idx="187">
                        <c:v>42739</c:v>
                      </c:pt>
                      <c:pt idx="188">
                        <c:v>42740</c:v>
                      </c:pt>
                      <c:pt idx="189">
                        <c:v>42741</c:v>
                      </c:pt>
                      <c:pt idx="190">
                        <c:v>42742</c:v>
                      </c:pt>
                      <c:pt idx="191">
                        <c:v>42743</c:v>
                      </c:pt>
                      <c:pt idx="192">
                        <c:v>42744</c:v>
                      </c:pt>
                      <c:pt idx="193">
                        <c:v>42745</c:v>
                      </c:pt>
                      <c:pt idx="194">
                        <c:v>42746</c:v>
                      </c:pt>
                      <c:pt idx="195">
                        <c:v>42747</c:v>
                      </c:pt>
                      <c:pt idx="196">
                        <c:v>42748</c:v>
                      </c:pt>
                      <c:pt idx="197">
                        <c:v>42749</c:v>
                      </c:pt>
                      <c:pt idx="198">
                        <c:v>42750</c:v>
                      </c:pt>
                      <c:pt idx="199">
                        <c:v>42751</c:v>
                      </c:pt>
                      <c:pt idx="200">
                        <c:v>42752</c:v>
                      </c:pt>
                      <c:pt idx="201">
                        <c:v>42753</c:v>
                      </c:pt>
                      <c:pt idx="202">
                        <c:v>42754</c:v>
                      </c:pt>
                      <c:pt idx="203">
                        <c:v>42755</c:v>
                      </c:pt>
                      <c:pt idx="204">
                        <c:v>42756</c:v>
                      </c:pt>
                      <c:pt idx="205">
                        <c:v>42757</c:v>
                      </c:pt>
                      <c:pt idx="206">
                        <c:v>42758</c:v>
                      </c:pt>
                      <c:pt idx="207">
                        <c:v>42759</c:v>
                      </c:pt>
                      <c:pt idx="208">
                        <c:v>42760</c:v>
                      </c:pt>
                      <c:pt idx="209">
                        <c:v>42761</c:v>
                      </c:pt>
                      <c:pt idx="210">
                        <c:v>42762</c:v>
                      </c:pt>
                      <c:pt idx="211">
                        <c:v>42763</c:v>
                      </c:pt>
                      <c:pt idx="212">
                        <c:v>42764</c:v>
                      </c:pt>
                      <c:pt idx="213">
                        <c:v>42765</c:v>
                      </c:pt>
                      <c:pt idx="214">
                        <c:v>42766</c:v>
                      </c:pt>
                      <c:pt idx="215">
                        <c:v>42767</c:v>
                      </c:pt>
                      <c:pt idx="216">
                        <c:v>42768</c:v>
                      </c:pt>
                      <c:pt idx="217">
                        <c:v>42769</c:v>
                      </c:pt>
                      <c:pt idx="218">
                        <c:v>42770</c:v>
                      </c:pt>
                      <c:pt idx="219">
                        <c:v>42771</c:v>
                      </c:pt>
                      <c:pt idx="220">
                        <c:v>42772</c:v>
                      </c:pt>
                      <c:pt idx="221">
                        <c:v>42773</c:v>
                      </c:pt>
                      <c:pt idx="222">
                        <c:v>42774</c:v>
                      </c:pt>
                      <c:pt idx="223">
                        <c:v>42775</c:v>
                      </c:pt>
                      <c:pt idx="224">
                        <c:v>42776</c:v>
                      </c:pt>
                      <c:pt idx="225">
                        <c:v>42777</c:v>
                      </c:pt>
                      <c:pt idx="226">
                        <c:v>42778</c:v>
                      </c:pt>
                      <c:pt idx="227">
                        <c:v>42779</c:v>
                      </c:pt>
                      <c:pt idx="228">
                        <c:v>42780</c:v>
                      </c:pt>
                      <c:pt idx="229">
                        <c:v>42781</c:v>
                      </c:pt>
                      <c:pt idx="230">
                        <c:v>42782</c:v>
                      </c:pt>
                      <c:pt idx="231">
                        <c:v>42783</c:v>
                      </c:pt>
                      <c:pt idx="232">
                        <c:v>42784</c:v>
                      </c:pt>
                      <c:pt idx="233">
                        <c:v>42785</c:v>
                      </c:pt>
                      <c:pt idx="234">
                        <c:v>42786</c:v>
                      </c:pt>
                      <c:pt idx="235">
                        <c:v>42787</c:v>
                      </c:pt>
                      <c:pt idx="236">
                        <c:v>42788</c:v>
                      </c:pt>
                      <c:pt idx="237">
                        <c:v>42789</c:v>
                      </c:pt>
                      <c:pt idx="238">
                        <c:v>42790</c:v>
                      </c:pt>
                      <c:pt idx="239">
                        <c:v>42791</c:v>
                      </c:pt>
                      <c:pt idx="240">
                        <c:v>42792</c:v>
                      </c:pt>
                      <c:pt idx="241">
                        <c:v>42793</c:v>
                      </c:pt>
                      <c:pt idx="242">
                        <c:v>42794</c:v>
                      </c:pt>
                      <c:pt idx="244">
                        <c:v>42795</c:v>
                      </c:pt>
                      <c:pt idx="245">
                        <c:v>42796</c:v>
                      </c:pt>
                      <c:pt idx="246">
                        <c:v>42797</c:v>
                      </c:pt>
                      <c:pt idx="247">
                        <c:v>42798</c:v>
                      </c:pt>
                      <c:pt idx="248">
                        <c:v>42799</c:v>
                      </c:pt>
                      <c:pt idx="249">
                        <c:v>42800</c:v>
                      </c:pt>
                      <c:pt idx="250">
                        <c:v>42801</c:v>
                      </c:pt>
                      <c:pt idx="251">
                        <c:v>42802</c:v>
                      </c:pt>
                      <c:pt idx="252">
                        <c:v>42803</c:v>
                      </c:pt>
                      <c:pt idx="253">
                        <c:v>42804</c:v>
                      </c:pt>
                      <c:pt idx="254">
                        <c:v>42805</c:v>
                      </c:pt>
                      <c:pt idx="255">
                        <c:v>42806</c:v>
                      </c:pt>
                      <c:pt idx="256">
                        <c:v>42807</c:v>
                      </c:pt>
                      <c:pt idx="257">
                        <c:v>42808</c:v>
                      </c:pt>
                      <c:pt idx="258">
                        <c:v>42809</c:v>
                      </c:pt>
                      <c:pt idx="259">
                        <c:v>42810</c:v>
                      </c:pt>
                      <c:pt idx="260">
                        <c:v>42811</c:v>
                      </c:pt>
                      <c:pt idx="261">
                        <c:v>42812</c:v>
                      </c:pt>
                      <c:pt idx="262">
                        <c:v>42813</c:v>
                      </c:pt>
                      <c:pt idx="263">
                        <c:v>42814</c:v>
                      </c:pt>
                      <c:pt idx="264">
                        <c:v>42815</c:v>
                      </c:pt>
                      <c:pt idx="265">
                        <c:v>42816</c:v>
                      </c:pt>
                      <c:pt idx="266">
                        <c:v>42817</c:v>
                      </c:pt>
                      <c:pt idx="267">
                        <c:v>42818</c:v>
                      </c:pt>
                      <c:pt idx="268">
                        <c:v>42819</c:v>
                      </c:pt>
                      <c:pt idx="269">
                        <c:v>42820</c:v>
                      </c:pt>
                      <c:pt idx="270">
                        <c:v>42821</c:v>
                      </c:pt>
                      <c:pt idx="271">
                        <c:v>42822</c:v>
                      </c:pt>
                      <c:pt idx="272">
                        <c:v>42823</c:v>
                      </c:pt>
                      <c:pt idx="273">
                        <c:v>42824</c:v>
                      </c:pt>
                      <c:pt idx="274">
                        <c:v>42825</c:v>
                      </c:pt>
                      <c:pt idx="275">
                        <c:v>42826</c:v>
                      </c:pt>
                      <c:pt idx="276">
                        <c:v>42827</c:v>
                      </c:pt>
                      <c:pt idx="277">
                        <c:v>42828</c:v>
                      </c:pt>
                      <c:pt idx="278">
                        <c:v>42829</c:v>
                      </c:pt>
                      <c:pt idx="279">
                        <c:v>42830</c:v>
                      </c:pt>
                      <c:pt idx="280">
                        <c:v>42831</c:v>
                      </c:pt>
                      <c:pt idx="281">
                        <c:v>42832</c:v>
                      </c:pt>
                      <c:pt idx="282">
                        <c:v>42833</c:v>
                      </c:pt>
                      <c:pt idx="283">
                        <c:v>42834</c:v>
                      </c:pt>
                      <c:pt idx="284">
                        <c:v>42835</c:v>
                      </c:pt>
                      <c:pt idx="285">
                        <c:v>42836</c:v>
                      </c:pt>
                      <c:pt idx="286">
                        <c:v>42837</c:v>
                      </c:pt>
                      <c:pt idx="287">
                        <c:v>42838</c:v>
                      </c:pt>
                      <c:pt idx="288">
                        <c:v>42839</c:v>
                      </c:pt>
                      <c:pt idx="289">
                        <c:v>42840</c:v>
                      </c:pt>
                      <c:pt idx="290">
                        <c:v>42841</c:v>
                      </c:pt>
                      <c:pt idx="291">
                        <c:v>42842</c:v>
                      </c:pt>
                      <c:pt idx="292">
                        <c:v>42843</c:v>
                      </c:pt>
                      <c:pt idx="293">
                        <c:v>42844</c:v>
                      </c:pt>
                      <c:pt idx="294">
                        <c:v>42845</c:v>
                      </c:pt>
                      <c:pt idx="295">
                        <c:v>42846</c:v>
                      </c:pt>
                      <c:pt idx="296">
                        <c:v>42847</c:v>
                      </c:pt>
                      <c:pt idx="297">
                        <c:v>42848</c:v>
                      </c:pt>
                      <c:pt idx="298">
                        <c:v>42849</c:v>
                      </c:pt>
                      <c:pt idx="299">
                        <c:v>42850</c:v>
                      </c:pt>
                      <c:pt idx="300">
                        <c:v>42851</c:v>
                      </c:pt>
                      <c:pt idx="301">
                        <c:v>42852</c:v>
                      </c:pt>
                      <c:pt idx="302">
                        <c:v>42853</c:v>
                      </c:pt>
                      <c:pt idx="303">
                        <c:v>42854</c:v>
                      </c:pt>
                      <c:pt idx="304">
                        <c:v>42855</c:v>
                      </c:pt>
                      <c:pt idx="305">
                        <c:v>42856</c:v>
                      </c:pt>
                      <c:pt idx="306">
                        <c:v>42857</c:v>
                      </c:pt>
                      <c:pt idx="307">
                        <c:v>42858</c:v>
                      </c:pt>
                      <c:pt idx="308">
                        <c:v>42859</c:v>
                      </c:pt>
                      <c:pt idx="309">
                        <c:v>42860</c:v>
                      </c:pt>
                      <c:pt idx="310">
                        <c:v>42861</c:v>
                      </c:pt>
                      <c:pt idx="311">
                        <c:v>42862</c:v>
                      </c:pt>
                      <c:pt idx="312">
                        <c:v>42863</c:v>
                      </c:pt>
                      <c:pt idx="313">
                        <c:v>42864</c:v>
                      </c:pt>
                      <c:pt idx="314">
                        <c:v>42865</c:v>
                      </c:pt>
                      <c:pt idx="315">
                        <c:v>42866</c:v>
                      </c:pt>
                      <c:pt idx="316">
                        <c:v>42867</c:v>
                      </c:pt>
                      <c:pt idx="317">
                        <c:v>42868</c:v>
                      </c:pt>
                      <c:pt idx="318">
                        <c:v>42869</c:v>
                      </c:pt>
                      <c:pt idx="319">
                        <c:v>42870</c:v>
                      </c:pt>
                      <c:pt idx="320">
                        <c:v>42871</c:v>
                      </c:pt>
                      <c:pt idx="321">
                        <c:v>42872</c:v>
                      </c:pt>
                      <c:pt idx="322">
                        <c:v>42873</c:v>
                      </c:pt>
                      <c:pt idx="323">
                        <c:v>42874</c:v>
                      </c:pt>
                      <c:pt idx="324">
                        <c:v>42875</c:v>
                      </c:pt>
                      <c:pt idx="325">
                        <c:v>42876</c:v>
                      </c:pt>
                      <c:pt idx="326">
                        <c:v>42877</c:v>
                      </c:pt>
                      <c:pt idx="327">
                        <c:v>42878</c:v>
                      </c:pt>
                      <c:pt idx="328">
                        <c:v>42879</c:v>
                      </c:pt>
                      <c:pt idx="329">
                        <c:v>42880</c:v>
                      </c:pt>
                      <c:pt idx="330">
                        <c:v>42881</c:v>
                      </c:pt>
                      <c:pt idx="331">
                        <c:v>42882</c:v>
                      </c:pt>
                      <c:pt idx="332">
                        <c:v>42883</c:v>
                      </c:pt>
                      <c:pt idx="333">
                        <c:v>42884</c:v>
                      </c:pt>
                      <c:pt idx="334">
                        <c:v>42885</c:v>
                      </c:pt>
                      <c:pt idx="335">
                        <c:v>42886</c:v>
                      </c:pt>
                      <c:pt idx="336">
                        <c:v>42887</c:v>
                      </c:pt>
                      <c:pt idx="337">
                        <c:v>42888</c:v>
                      </c:pt>
                      <c:pt idx="338">
                        <c:v>42889</c:v>
                      </c:pt>
                      <c:pt idx="339">
                        <c:v>42890</c:v>
                      </c:pt>
                      <c:pt idx="340">
                        <c:v>42891</c:v>
                      </c:pt>
                      <c:pt idx="341">
                        <c:v>42892</c:v>
                      </c:pt>
                      <c:pt idx="342">
                        <c:v>42893</c:v>
                      </c:pt>
                      <c:pt idx="343">
                        <c:v>42894</c:v>
                      </c:pt>
                      <c:pt idx="344">
                        <c:v>42895</c:v>
                      </c:pt>
                      <c:pt idx="345">
                        <c:v>42896</c:v>
                      </c:pt>
                      <c:pt idx="346">
                        <c:v>42897</c:v>
                      </c:pt>
                      <c:pt idx="347">
                        <c:v>42898</c:v>
                      </c:pt>
                      <c:pt idx="348">
                        <c:v>42899</c:v>
                      </c:pt>
                      <c:pt idx="349">
                        <c:v>42900</c:v>
                      </c:pt>
                      <c:pt idx="350">
                        <c:v>42901</c:v>
                      </c:pt>
                      <c:pt idx="351">
                        <c:v>42902</c:v>
                      </c:pt>
                      <c:pt idx="352">
                        <c:v>42903</c:v>
                      </c:pt>
                      <c:pt idx="353">
                        <c:v>42904</c:v>
                      </c:pt>
                      <c:pt idx="354">
                        <c:v>42905</c:v>
                      </c:pt>
                      <c:pt idx="355">
                        <c:v>42906</c:v>
                      </c:pt>
                      <c:pt idx="356">
                        <c:v>42907</c:v>
                      </c:pt>
                      <c:pt idx="357">
                        <c:v>42908</c:v>
                      </c:pt>
                      <c:pt idx="358">
                        <c:v>42909</c:v>
                      </c:pt>
                      <c:pt idx="359">
                        <c:v>42910</c:v>
                      </c:pt>
                      <c:pt idx="360">
                        <c:v>42911</c:v>
                      </c:pt>
                      <c:pt idx="361">
                        <c:v>42912</c:v>
                      </c:pt>
                      <c:pt idx="362">
                        <c:v>42913</c:v>
                      </c:pt>
                      <c:pt idx="363">
                        <c:v>42914</c:v>
                      </c:pt>
                      <c:pt idx="364">
                        <c:v>42915</c:v>
                      </c:pt>
                      <c:pt idx="365">
                        <c:v>42916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Abundance Starting July'!$AQ$2:$AQ$367</c15:sqref>
                        </c15:formulaRef>
                      </c:ext>
                    </c:extLst>
                    <c:numCache>
                      <c:formatCode>General</c:formatCode>
                      <c:ptCount val="366"/>
                      <c:pt idx="20">
                        <c:v>1</c:v>
                      </c:pt>
                      <c:pt idx="21">
                        <c:v>1</c:v>
                      </c:pt>
                      <c:pt idx="22">
                        <c:v>1</c:v>
                      </c:pt>
                      <c:pt idx="23">
                        <c:v>1</c:v>
                      </c:pt>
                      <c:pt idx="24">
                        <c:v>1</c:v>
                      </c:pt>
                      <c:pt idx="25">
                        <c:v>1</c:v>
                      </c:pt>
                      <c:pt idx="26">
                        <c:v>2</c:v>
                      </c:pt>
                      <c:pt idx="27">
                        <c:v>2</c:v>
                      </c:pt>
                      <c:pt idx="28">
                        <c:v>2</c:v>
                      </c:pt>
                      <c:pt idx="29">
                        <c:v>2</c:v>
                      </c:pt>
                      <c:pt idx="30">
                        <c:v>1</c:v>
                      </c:pt>
                      <c:pt idx="31">
                        <c:v>1</c:v>
                      </c:pt>
                      <c:pt idx="32">
                        <c:v>1</c:v>
                      </c:pt>
                      <c:pt idx="33">
                        <c:v>2</c:v>
                      </c:pt>
                      <c:pt idx="34">
                        <c:v>2</c:v>
                      </c:pt>
                      <c:pt idx="35">
                        <c:v>1.5</c:v>
                      </c:pt>
                      <c:pt idx="36">
                        <c:v>1</c:v>
                      </c:pt>
                      <c:pt idx="37">
                        <c:v>1</c:v>
                      </c:pt>
                      <c:pt idx="38">
                        <c:v>1</c:v>
                      </c:pt>
                      <c:pt idx="39">
                        <c:v>3.5</c:v>
                      </c:pt>
                      <c:pt idx="40">
                        <c:v>3.5</c:v>
                      </c:pt>
                      <c:pt idx="41">
                        <c:v>6</c:v>
                      </c:pt>
                      <c:pt idx="42">
                        <c:v>3</c:v>
                      </c:pt>
                      <c:pt idx="43">
                        <c:v>7</c:v>
                      </c:pt>
                      <c:pt idx="44">
                        <c:v>8</c:v>
                      </c:pt>
                      <c:pt idx="45">
                        <c:v>14</c:v>
                      </c:pt>
                      <c:pt idx="46">
                        <c:v>17</c:v>
                      </c:pt>
                      <c:pt idx="47">
                        <c:v>20</c:v>
                      </c:pt>
                      <c:pt idx="48">
                        <c:v>27</c:v>
                      </c:pt>
                      <c:pt idx="49">
                        <c:v>22.5</c:v>
                      </c:pt>
                      <c:pt idx="50">
                        <c:v>22.5</c:v>
                      </c:pt>
                      <c:pt idx="51">
                        <c:v>18</c:v>
                      </c:pt>
                      <c:pt idx="52">
                        <c:v>24</c:v>
                      </c:pt>
                      <c:pt idx="53">
                        <c:v>15</c:v>
                      </c:pt>
                      <c:pt idx="54">
                        <c:v>9</c:v>
                      </c:pt>
                      <c:pt idx="55">
                        <c:v>14</c:v>
                      </c:pt>
                      <c:pt idx="56">
                        <c:v>15</c:v>
                      </c:pt>
                      <c:pt idx="57">
                        <c:v>15</c:v>
                      </c:pt>
                      <c:pt idx="58">
                        <c:v>16</c:v>
                      </c:pt>
                      <c:pt idx="59">
                        <c:v>20</c:v>
                      </c:pt>
                      <c:pt idx="60">
                        <c:v>13</c:v>
                      </c:pt>
                      <c:pt idx="61">
                        <c:v>12</c:v>
                      </c:pt>
                      <c:pt idx="62">
                        <c:v>18</c:v>
                      </c:pt>
                      <c:pt idx="63">
                        <c:v>20.5</c:v>
                      </c:pt>
                      <c:pt idx="64">
                        <c:v>20.5</c:v>
                      </c:pt>
                      <c:pt idx="65">
                        <c:v>20.5</c:v>
                      </c:pt>
                      <c:pt idx="66">
                        <c:v>20.5</c:v>
                      </c:pt>
                      <c:pt idx="67">
                        <c:v>20.5</c:v>
                      </c:pt>
                      <c:pt idx="68">
                        <c:v>20.5</c:v>
                      </c:pt>
                      <c:pt idx="69">
                        <c:v>12</c:v>
                      </c:pt>
                      <c:pt idx="70">
                        <c:v>17.5</c:v>
                      </c:pt>
                      <c:pt idx="71">
                        <c:v>17.5</c:v>
                      </c:pt>
                      <c:pt idx="72">
                        <c:v>23</c:v>
                      </c:pt>
                      <c:pt idx="73">
                        <c:v>19</c:v>
                      </c:pt>
                      <c:pt idx="74">
                        <c:v>10</c:v>
                      </c:pt>
                      <c:pt idx="75">
                        <c:v>14</c:v>
                      </c:pt>
                      <c:pt idx="76">
                        <c:v>10</c:v>
                      </c:pt>
                      <c:pt idx="77">
                        <c:v>6</c:v>
                      </c:pt>
                      <c:pt idx="78">
                        <c:v>6</c:v>
                      </c:pt>
                      <c:pt idx="79">
                        <c:v>2</c:v>
                      </c:pt>
                      <c:pt idx="80">
                        <c:v>4</c:v>
                      </c:pt>
                      <c:pt idx="81">
                        <c:v>3</c:v>
                      </c:pt>
                      <c:pt idx="82">
                        <c:v>8.5</c:v>
                      </c:pt>
                      <c:pt idx="83">
                        <c:v>14</c:v>
                      </c:pt>
                      <c:pt idx="84">
                        <c:v>12.5</c:v>
                      </c:pt>
                      <c:pt idx="85">
                        <c:v>12.5</c:v>
                      </c:pt>
                      <c:pt idx="86">
                        <c:v>11</c:v>
                      </c:pt>
                      <c:pt idx="87">
                        <c:v>8</c:v>
                      </c:pt>
                      <c:pt idx="88">
                        <c:v>8</c:v>
                      </c:pt>
                      <c:pt idx="89">
                        <c:v>12</c:v>
                      </c:pt>
                      <c:pt idx="90">
                        <c:v>11</c:v>
                      </c:pt>
                      <c:pt idx="91">
                        <c:v>12.5</c:v>
                      </c:pt>
                      <c:pt idx="92">
                        <c:v>12.5</c:v>
                      </c:pt>
                      <c:pt idx="93">
                        <c:v>14</c:v>
                      </c:pt>
                      <c:pt idx="94">
                        <c:v>14</c:v>
                      </c:pt>
                      <c:pt idx="95">
                        <c:v>15</c:v>
                      </c:pt>
                      <c:pt idx="96">
                        <c:v>18</c:v>
                      </c:pt>
                      <c:pt idx="97">
                        <c:v>17</c:v>
                      </c:pt>
                      <c:pt idx="98">
                        <c:v>12</c:v>
                      </c:pt>
                      <c:pt idx="99">
                        <c:v>12</c:v>
                      </c:pt>
                      <c:pt idx="100">
                        <c:v>12</c:v>
                      </c:pt>
                      <c:pt idx="101">
                        <c:v>7</c:v>
                      </c:pt>
                      <c:pt idx="102">
                        <c:v>5</c:v>
                      </c:pt>
                      <c:pt idx="103">
                        <c:v>6</c:v>
                      </c:pt>
                      <c:pt idx="104">
                        <c:v>9</c:v>
                      </c:pt>
                      <c:pt idx="105">
                        <c:v>7</c:v>
                      </c:pt>
                      <c:pt idx="106">
                        <c:v>5</c:v>
                      </c:pt>
                      <c:pt idx="107">
                        <c:v>8.5</c:v>
                      </c:pt>
                      <c:pt idx="108">
                        <c:v>12</c:v>
                      </c:pt>
                      <c:pt idx="109">
                        <c:v>12</c:v>
                      </c:pt>
                      <c:pt idx="110">
                        <c:v>7</c:v>
                      </c:pt>
                      <c:pt idx="111">
                        <c:v>13</c:v>
                      </c:pt>
                      <c:pt idx="112">
                        <c:v>12.5</c:v>
                      </c:pt>
                      <c:pt idx="113">
                        <c:v>12.5</c:v>
                      </c:pt>
                      <c:pt idx="114">
                        <c:v>12</c:v>
                      </c:pt>
                      <c:pt idx="115">
                        <c:v>14</c:v>
                      </c:pt>
                      <c:pt idx="116">
                        <c:v>26</c:v>
                      </c:pt>
                      <c:pt idx="117">
                        <c:v>36</c:v>
                      </c:pt>
                      <c:pt idx="118">
                        <c:v>33</c:v>
                      </c:pt>
                      <c:pt idx="119">
                        <c:v>26</c:v>
                      </c:pt>
                      <c:pt idx="120">
                        <c:v>26</c:v>
                      </c:pt>
                      <c:pt idx="121">
                        <c:v>19</c:v>
                      </c:pt>
                      <c:pt idx="122">
                        <c:v>23</c:v>
                      </c:pt>
                      <c:pt idx="123">
                        <c:v>21</c:v>
                      </c:pt>
                      <c:pt idx="124">
                        <c:v>13</c:v>
                      </c:pt>
                      <c:pt idx="125">
                        <c:v>28</c:v>
                      </c:pt>
                      <c:pt idx="126">
                        <c:v>22.5</c:v>
                      </c:pt>
                      <c:pt idx="127">
                        <c:v>22.5</c:v>
                      </c:pt>
                      <c:pt idx="128">
                        <c:v>16</c:v>
                      </c:pt>
                      <c:pt idx="129">
                        <c:v>32</c:v>
                      </c:pt>
                      <c:pt idx="130">
                        <c:v>23</c:v>
                      </c:pt>
                      <c:pt idx="131">
                        <c:v>19</c:v>
                      </c:pt>
                      <c:pt idx="132">
                        <c:v>20</c:v>
                      </c:pt>
                      <c:pt idx="133">
                        <c:v>20</c:v>
                      </c:pt>
                      <c:pt idx="134">
                        <c:v>20</c:v>
                      </c:pt>
                      <c:pt idx="135">
                        <c:v>21</c:v>
                      </c:pt>
                      <c:pt idx="136">
                        <c:v>22</c:v>
                      </c:pt>
                      <c:pt idx="137">
                        <c:v>20</c:v>
                      </c:pt>
                      <c:pt idx="138">
                        <c:v>21</c:v>
                      </c:pt>
                      <c:pt idx="139">
                        <c:v>22</c:v>
                      </c:pt>
                      <c:pt idx="140">
                        <c:v>16.5</c:v>
                      </c:pt>
                      <c:pt idx="141">
                        <c:v>16.5</c:v>
                      </c:pt>
                      <c:pt idx="142">
                        <c:v>11</c:v>
                      </c:pt>
                      <c:pt idx="143">
                        <c:v>14</c:v>
                      </c:pt>
                      <c:pt idx="144">
                        <c:v>8</c:v>
                      </c:pt>
                      <c:pt idx="145">
                        <c:v>8</c:v>
                      </c:pt>
                      <c:pt idx="146">
                        <c:v>8</c:v>
                      </c:pt>
                      <c:pt idx="147">
                        <c:v>10.5</c:v>
                      </c:pt>
                      <c:pt idx="148">
                        <c:v>10.5</c:v>
                      </c:pt>
                      <c:pt idx="149">
                        <c:v>13</c:v>
                      </c:pt>
                      <c:pt idx="150">
                        <c:v>23</c:v>
                      </c:pt>
                      <c:pt idx="151">
                        <c:v>11</c:v>
                      </c:pt>
                      <c:pt idx="152">
                        <c:v>34</c:v>
                      </c:pt>
                      <c:pt idx="153">
                        <c:v>33</c:v>
                      </c:pt>
                      <c:pt idx="154">
                        <c:v>34.5</c:v>
                      </c:pt>
                      <c:pt idx="155">
                        <c:v>34.5</c:v>
                      </c:pt>
                      <c:pt idx="156">
                        <c:v>36</c:v>
                      </c:pt>
                      <c:pt idx="157">
                        <c:v>23</c:v>
                      </c:pt>
                      <c:pt idx="158">
                        <c:v>24.5</c:v>
                      </c:pt>
                      <c:pt idx="159">
                        <c:v>26</c:v>
                      </c:pt>
                      <c:pt idx="160">
                        <c:v>9</c:v>
                      </c:pt>
                      <c:pt idx="161">
                        <c:v>12.5</c:v>
                      </c:pt>
                      <c:pt idx="162">
                        <c:v>12.5</c:v>
                      </c:pt>
                      <c:pt idx="163">
                        <c:v>16</c:v>
                      </c:pt>
                      <c:pt idx="164">
                        <c:v>21</c:v>
                      </c:pt>
                      <c:pt idx="165">
                        <c:v>10</c:v>
                      </c:pt>
                      <c:pt idx="166">
                        <c:v>13</c:v>
                      </c:pt>
                      <c:pt idx="167">
                        <c:v>26</c:v>
                      </c:pt>
                      <c:pt idx="168">
                        <c:v>17.5</c:v>
                      </c:pt>
                      <c:pt idx="169">
                        <c:v>17.5</c:v>
                      </c:pt>
                      <c:pt idx="170">
                        <c:v>9</c:v>
                      </c:pt>
                      <c:pt idx="171">
                        <c:v>6</c:v>
                      </c:pt>
                      <c:pt idx="172">
                        <c:v>5</c:v>
                      </c:pt>
                      <c:pt idx="173">
                        <c:v>16</c:v>
                      </c:pt>
                      <c:pt idx="174">
                        <c:v>12</c:v>
                      </c:pt>
                      <c:pt idx="175">
                        <c:v>8.5</c:v>
                      </c:pt>
                      <c:pt idx="176">
                        <c:v>8.5</c:v>
                      </c:pt>
                      <c:pt idx="177">
                        <c:v>8.5</c:v>
                      </c:pt>
                      <c:pt idx="178">
                        <c:v>5</c:v>
                      </c:pt>
                      <c:pt idx="179">
                        <c:v>4</c:v>
                      </c:pt>
                      <c:pt idx="180">
                        <c:v>2</c:v>
                      </c:pt>
                      <c:pt idx="181">
                        <c:v>8</c:v>
                      </c:pt>
                      <c:pt idx="182">
                        <c:v>9</c:v>
                      </c:pt>
                      <c:pt idx="183">
                        <c:v>9</c:v>
                      </c:pt>
                      <c:pt idx="184">
                        <c:v>14</c:v>
                      </c:pt>
                      <c:pt idx="185">
                        <c:v>14</c:v>
                      </c:pt>
                      <c:pt idx="186">
                        <c:v>7</c:v>
                      </c:pt>
                      <c:pt idx="187">
                        <c:v>5</c:v>
                      </c:pt>
                      <c:pt idx="188">
                        <c:v>8</c:v>
                      </c:pt>
                      <c:pt idx="189">
                        <c:v>8</c:v>
                      </c:pt>
                      <c:pt idx="190">
                        <c:v>6</c:v>
                      </c:pt>
                      <c:pt idx="191">
                        <c:v>6</c:v>
                      </c:pt>
                      <c:pt idx="192">
                        <c:v>4</c:v>
                      </c:pt>
                      <c:pt idx="193">
                        <c:v>6</c:v>
                      </c:pt>
                      <c:pt idx="194">
                        <c:v>4.5</c:v>
                      </c:pt>
                      <c:pt idx="195">
                        <c:v>3</c:v>
                      </c:pt>
                      <c:pt idx="196">
                        <c:v>4</c:v>
                      </c:pt>
                      <c:pt idx="197">
                        <c:v>5</c:v>
                      </c:pt>
                      <c:pt idx="198">
                        <c:v>5</c:v>
                      </c:pt>
                      <c:pt idx="199">
                        <c:v>5</c:v>
                      </c:pt>
                      <c:pt idx="200">
                        <c:v>6</c:v>
                      </c:pt>
                      <c:pt idx="201">
                        <c:v>4</c:v>
                      </c:pt>
                      <c:pt idx="202">
                        <c:v>4</c:v>
                      </c:pt>
                      <c:pt idx="203">
                        <c:v>4</c:v>
                      </c:pt>
                      <c:pt idx="204">
                        <c:v>4</c:v>
                      </c:pt>
                      <c:pt idx="205">
                        <c:v>4</c:v>
                      </c:pt>
                      <c:pt idx="206">
                        <c:v>2</c:v>
                      </c:pt>
                      <c:pt idx="207">
                        <c:v>3</c:v>
                      </c:pt>
                      <c:pt idx="208">
                        <c:v>2</c:v>
                      </c:pt>
                      <c:pt idx="209">
                        <c:v>3</c:v>
                      </c:pt>
                      <c:pt idx="210">
                        <c:v>1</c:v>
                      </c:pt>
                      <c:pt idx="211">
                        <c:v>1.5</c:v>
                      </c:pt>
                      <c:pt idx="212">
                        <c:v>1.5</c:v>
                      </c:pt>
                      <c:pt idx="213">
                        <c:v>2</c:v>
                      </c:pt>
                      <c:pt idx="214">
                        <c:v>2</c:v>
                      </c:pt>
                      <c:pt idx="215">
                        <c:v>3</c:v>
                      </c:pt>
                      <c:pt idx="216">
                        <c:v>2</c:v>
                      </c:pt>
                      <c:pt idx="217">
                        <c:v>2</c:v>
                      </c:pt>
                      <c:pt idx="218">
                        <c:v>2</c:v>
                      </c:pt>
                      <c:pt idx="219">
                        <c:v>2</c:v>
                      </c:pt>
                      <c:pt idx="220">
                        <c:v>2</c:v>
                      </c:pt>
                      <c:pt idx="221">
                        <c:v>3</c:v>
                      </c:pt>
                      <c:pt idx="222">
                        <c:v>0</c:v>
                      </c:pt>
                      <c:pt idx="223">
                        <c:v>1</c:v>
                      </c:pt>
                      <c:pt idx="224">
                        <c:v>3</c:v>
                      </c:pt>
                      <c:pt idx="225">
                        <c:v>3.5</c:v>
                      </c:pt>
                      <c:pt idx="226">
                        <c:v>3.5</c:v>
                      </c:pt>
                      <c:pt idx="227">
                        <c:v>4</c:v>
                      </c:pt>
                      <c:pt idx="228">
                        <c:v>4</c:v>
                      </c:pt>
                      <c:pt idx="229">
                        <c:v>4</c:v>
                      </c:pt>
                      <c:pt idx="230">
                        <c:v>4</c:v>
                      </c:pt>
                      <c:pt idx="231">
                        <c:v>6</c:v>
                      </c:pt>
                      <c:pt idx="232">
                        <c:v>6.5</c:v>
                      </c:pt>
                      <c:pt idx="233">
                        <c:v>6.5</c:v>
                      </c:pt>
                      <c:pt idx="234">
                        <c:v>6.5</c:v>
                      </c:pt>
                      <c:pt idx="235">
                        <c:v>7</c:v>
                      </c:pt>
                      <c:pt idx="236">
                        <c:v>5</c:v>
                      </c:pt>
                      <c:pt idx="237">
                        <c:v>5</c:v>
                      </c:pt>
                      <c:pt idx="238">
                        <c:v>5</c:v>
                      </c:pt>
                      <c:pt idx="239">
                        <c:v>5.5</c:v>
                      </c:pt>
                      <c:pt idx="240">
                        <c:v>5.5</c:v>
                      </c:pt>
                      <c:pt idx="241">
                        <c:v>6</c:v>
                      </c:pt>
                      <c:pt idx="242">
                        <c:v>9</c:v>
                      </c:pt>
                      <c:pt idx="244">
                        <c:v>7</c:v>
                      </c:pt>
                      <c:pt idx="245">
                        <c:v>14</c:v>
                      </c:pt>
                      <c:pt idx="246">
                        <c:v>5</c:v>
                      </c:pt>
                      <c:pt idx="247">
                        <c:v>7</c:v>
                      </c:pt>
                      <c:pt idx="248">
                        <c:v>7</c:v>
                      </c:pt>
                      <c:pt idx="249">
                        <c:v>9</c:v>
                      </c:pt>
                      <c:pt idx="250">
                        <c:v>7</c:v>
                      </c:pt>
                      <c:pt idx="251">
                        <c:v>6</c:v>
                      </c:pt>
                      <c:pt idx="252">
                        <c:v>5</c:v>
                      </c:pt>
                      <c:pt idx="253">
                        <c:v>6</c:v>
                      </c:pt>
                      <c:pt idx="254">
                        <c:v>10</c:v>
                      </c:pt>
                      <c:pt idx="255">
                        <c:v>10</c:v>
                      </c:pt>
                      <c:pt idx="256">
                        <c:v>14</c:v>
                      </c:pt>
                      <c:pt idx="257">
                        <c:v>6</c:v>
                      </c:pt>
                      <c:pt idx="258">
                        <c:v>9</c:v>
                      </c:pt>
                      <c:pt idx="259">
                        <c:v>4</c:v>
                      </c:pt>
                      <c:pt idx="260">
                        <c:v>4</c:v>
                      </c:pt>
                      <c:pt idx="261">
                        <c:v>4</c:v>
                      </c:pt>
                      <c:pt idx="262">
                        <c:v>4</c:v>
                      </c:pt>
                      <c:pt idx="263">
                        <c:v>4</c:v>
                      </c:pt>
                      <c:pt idx="264">
                        <c:v>8</c:v>
                      </c:pt>
                      <c:pt idx="265">
                        <c:v>6</c:v>
                      </c:pt>
                      <c:pt idx="266">
                        <c:v>6</c:v>
                      </c:pt>
                      <c:pt idx="267">
                        <c:v>6</c:v>
                      </c:pt>
                      <c:pt idx="268">
                        <c:v>10</c:v>
                      </c:pt>
                      <c:pt idx="269">
                        <c:v>10</c:v>
                      </c:pt>
                      <c:pt idx="270">
                        <c:v>14</c:v>
                      </c:pt>
                      <c:pt idx="271">
                        <c:v>3</c:v>
                      </c:pt>
                      <c:pt idx="272">
                        <c:v>3</c:v>
                      </c:pt>
                      <c:pt idx="273">
                        <c:v>8</c:v>
                      </c:pt>
                      <c:pt idx="274">
                        <c:v>9</c:v>
                      </c:pt>
                      <c:pt idx="275">
                        <c:v>14</c:v>
                      </c:pt>
                      <c:pt idx="276">
                        <c:v>14</c:v>
                      </c:pt>
                      <c:pt idx="277">
                        <c:v>19</c:v>
                      </c:pt>
                      <c:pt idx="278">
                        <c:v>16</c:v>
                      </c:pt>
                      <c:pt idx="279">
                        <c:v>18</c:v>
                      </c:pt>
                      <c:pt idx="280">
                        <c:v>8</c:v>
                      </c:pt>
                      <c:pt idx="281">
                        <c:v>15</c:v>
                      </c:pt>
                      <c:pt idx="282">
                        <c:v>14</c:v>
                      </c:pt>
                      <c:pt idx="283">
                        <c:v>14</c:v>
                      </c:pt>
                      <c:pt idx="284">
                        <c:v>13</c:v>
                      </c:pt>
                      <c:pt idx="285">
                        <c:v>13</c:v>
                      </c:pt>
                      <c:pt idx="286">
                        <c:v>9</c:v>
                      </c:pt>
                      <c:pt idx="287">
                        <c:v>20</c:v>
                      </c:pt>
                      <c:pt idx="288">
                        <c:v>14</c:v>
                      </c:pt>
                      <c:pt idx="289">
                        <c:v>18.5</c:v>
                      </c:pt>
                      <c:pt idx="290">
                        <c:v>18.5</c:v>
                      </c:pt>
                      <c:pt idx="291">
                        <c:v>23</c:v>
                      </c:pt>
                      <c:pt idx="292">
                        <c:v>24</c:v>
                      </c:pt>
                      <c:pt idx="293">
                        <c:v>26</c:v>
                      </c:pt>
                      <c:pt idx="294">
                        <c:v>31</c:v>
                      </c:pt>
                      <c:pt idx="295">
                        <c:v>33</c:v>
                      </c:pt>
                      <c:pt idx="296">
                        <c:v>40.5</c:v>
                      </c:pt>
                      <c:pt idx="297">
                        <c:v>40.5</c:v>
                      </c:pt>
                      <c:pt idx="298">
                        <c:v>48</c:v>
                      </c:pt>
                      <c:pt idx="299">
                        <c:v>42</c:v>
                      </c:pt>
                      <c:pt idx="300">
                        <c:v>49</c:v>
                      </c:pt>
                      <c:pt idx="301">
                        <c:v>34</c:v>
                      </c:pt>
                      <c:pt idx="302">
                        <c:v>42</c:v>
                      </c:pt>
                      <c:pt idx="303">
                        <c:v>42.5</c:v>
                      </c:pt>
                      <c:pt idx="304">
                        <c:v>42.5</c:v>
                      </c:pt>
                      <c:pt idx="305">
                        <c:v>43</c:v>
                      </c:pt>
                      <c:pt idx="306">
                        <c:v>45</c:v>
                      </c:pt>
                      <c:pt idx="307">
                        <c:v>54</c:v>
                      </c:pt>
                      <c:pt idx="308">
                        <c:v>57</c:v>
                      </c:pt>
                      <c:pt idx="309">
                        <c:v>63</c:v>
                      </c:pt>
                      <c:pt idx="310">
                        <c:v>49</c:v>
                      </c:pt>
                      <c:pt idx="311">
                        <c:v>49</c:v>
                      </c:pt>
                      <c:pt idx="312">
                        <c:v>35</c:v>
                      </c:pt>
                      <c:pt idx="313">
                        <c:v>57</c:v>
                      </c:pt>
                      <c:pt idx="314">
                        <c:v>56</c:v>
                      </c:pt>
                      <c:pt idx="315">
                        <c:v>44</c:v>
                      </c:pt>
                      <c:pt idx="316">
                        <c:v>50</c:v>
                      </c:pt>
                      <c:pt idx="317">
                        <c:v>45.5</c:v>
                      </c:pt>
                      <c:pt idx="318">
                        <c:v>45.5</c:v>
                      </c:pt>
                      <c:pt idx="319">
                        <c:v>41</c:v>
                      </c:pt>
                      <c:pt idx="320">
                        <c:v>54</c:v>
                      </c:pt>
                      <c:pt idx="321">
                        <c:v>43</c:v>
                      </c:pt>
                      <c:pt idx="322">
                        <c:v>28</c:v>
                      </c:pt>
                      <c:pt idx="323">
                        <c:v>41</c:v>
                      </c:pt>
                      <c:pt idx="324">
                        <c:v>39</c:v>
                      </c:pt>
                      <c:pt idx="325">
                        <c:v>39</c:v>
                      </c:pt>
                      <c:pt idx="326">
                        <c:v>37</c:v>
                      </c:pt>
                      <c:pt idx="327">
                        <c:v>25</c:v>
                      </c:pt>
                      <c:pt idx="328">
                        <c:v>25</c:v>
                      </c:pt>
                      <c:pt idx="329">
                        <c:v>11</c:v>
                      </c:pt>
                      <c:pt idx="330">
                        <c:v>14</c:v>
                      </c:pt>
                      <c:pt idx="331">
                        <c:v>7.5</c:v>
                      </c:pt>
                      <c:pt idx="332">
                        <c:v>7.5</c:v>
                      </c:pt>
                      <c:pt idx="333">
                        <c:v>7.5</c:v>
                      </c:pt>
                      <c:pt idx="334">
                        <c:v>1</c:v>
                      </c:pt>
                      <c:pt idx="335">
                        <c:v>0</c:v>
                      </c:pt>
                      <c:pt idx="336">
                        <c:v>0</c:v>
                      </c:pt>
                      <c:pt idx="337">
                        <c:v>0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dateAx>
        <c:axId val="515309712"/>
        <c:scaling>
          <c:orientation val="minMax"/>
        </c:scaling>
        <c:delete val="0"/>
        <c:axPos val="b"/>
        <c:numFmt formatCode="m/d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315984"/>
        <c:crosses val="autoZero"/>
        <c:auto val="0"/>
        <c:lblOffset val="100"/>
        <c:baseTimeUnit val="days"/>
        <c:majorUnit val="7"/>
        <c:minorUnit val="14"/>
      </c:dateAx>
      <c:valAx>
        <c:axId val="515315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309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/>
              <a:t>CSL </a:t>
            </a:r>
            <a:r>
              <a:rPr lang="en-US" sz="1800" dirty="0"/>
              <a:t>Daily</a:t>
            </a:r>
            <a:r>
              <a:rPr lang="en-US" sz="1800" baseline="0" dirty="0"/>
              <a:t> Abundance</a:t>
            </a:r>
            <a:endParaRPr lang="en-US" sz="18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3"/>
          <c:order val="3"/>
          <c:tx>
            <c:strRef>
              <c:f>'NEW Abundance Starting July'!$AY$1</c:f>
              <c:strCache>
                <c:ptCount val="1"/>
                <c:pt idx="0">
                  <c:v>7 Year Average/Day ZCA (2008-2014)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'NEW Abundance Starting July'!$AY$2:$AY$367</c:f>
              <c:numCache>
                <c:formatCode>General</c:formatCode>
                <c:ptCount val="36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0.25</c:v>
                </c:pt>
                <c:pt idx="97">
                  <c:v>0</c:v>
                </c:pt>
                <c:pt idx="98">
                  <c:v>0.25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0.25</c:v>
                </c:pt>
                <c:pt idx="105">
                  <c:v>0</c:v>
                </c:pt>
                <c:pt idx="106">
                  <c:v>0.25</c:v>
                </c:pt>
                <c:pt idx="107">
                  <c:v>0.5</c:v>
                </c:pt>
                <c:pt idx="108">
                  <c:v>0.25</c:v>
                </c:pt>
                <c:pt idx="109">
                  <c:v>0.25</c:v>
                </c:pt>
                <c:pt idx="110">
                  <c:v>0</c:v>
                </c:pt>
                <c:pt idx="111">
                  <c:v>0</c:v>
                </c:pt>
                <c:pt idx="112">
                  <c:v>0.25</c:v>
                </c:pt>
                <c:pt idx="113">
                  <c:v>0</c:v>
                </c:pt>
                <c:pt idx="114">
                  <c:v>0.5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0.5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0.25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0.25</c:v>
                </c:pt>
                <c:pt idx="146">
                  <c:v>0</c:v>
                </c:pt>
                <c:pt idx="147">
                  <c:v>0</c:v>
                </c:pt>
                <c:pt idx="148">
                  <c:v>0.25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0.25</c:v>
                </c:pt>
                <c:pt idx="156">
                  <c:v>0</c:v>
                </c:pt>
                <c:pt idx="157">
                  <c:v>0.25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0.16666666666666666</c:v>
                </c:pt>
                <c:pt idx="189">
                  <c:v>0.33333333333333331</c:v>
                </c:pt>
                <c:pt idx="190">
                  <c:v>0.2857142857142857</c:v>
                </c:pt>
                <c:pt idx="191">
                  <c:v>0.6875</c:v>
                </c:pt>
                <c:pt idx="192">
                  <c:v>0.625</c:v>
                </c:pt>
                <c:pt idx="193">
                  <c:v>0.75</c:v>
                </c:pt>
                <c:pt idx="194">
                  <c:v>0.875</c:v>
                </c:pt>
                <c:pt idx="195">
                  <c:v>1.125</c:v>
                </c:pt>
                <c:pt idx="196">
                  <c:v>0.625</c:v>
                </c:pt>
                <c:pt idx="197">
                  <c:v>0.625</c:v>
                </c:pt>
                <c:pt idx="198">
                  <c:v>0.625</c:v>
                </c:pt>
                <c:pt idx="199">
                  <c:v>0.75</c:v>
                </c:pt>
                <c:pt idx="200">
                  <c:v>0.75</c:v>
                </c:pt>
                <c:pt idx="201">
                  <c:v>0.875</c:v>
                </c:pt>
                <c:pt idx="202">
                  <c:v>1</c:v>
                </c:pt>
                <c:pt idx="203">
                  <c:v>1</c:v>
                </c:pt>
                <c:pt idx="204">
                  <c:v>1</c:v>
                </c:pt>
                <c:pt idx="205">
                  <c:v>1.375</c:v>
                </c:pt>
                <c:pt idx="206">
                  <c:v>0.875</c:v>
                </c:pt>
                <c:pt idx="207">
                  <c:v>0.75</c:v>
                </c:pt>
                <c:pt idx="208">
                  <c:v>1</c:v>
                </c:pt>
                <c:pt idx="209">
                  <c:v>1.25</c:v>
                </c:pt>
                <c:pt idx="210">
                  <c:v>1.125</c:v>
                </c:pt>
                <c:pt idx="211">
                  <c:v>1.5</c:v>
                </c:pt>
                <c:pt idx="212">
                  <c:v>1.375</c:v>
                </c:pt>
                <c:pt idx="213">
                  <c:v>1.25</c:v>
                </c:pt>
                <c:pt idx="214">
                  <c:v>1</c:v>
                </c:pt>
                <c:pt idx="215">
                  <c:v>1</c:v>
                </c:pt>
                <c:pt idx="216">
                  <c:v>0.8125</c:v>
                </c:pt>
                <c:pt idx="217">
                  <c:v>1.0625</c:v>
                </c:pt>
                <c:pt idx="218">
                  <c:v>1</c:v>
                </c:pt>
                <c:pt idx="219">
                  <c:v>1.5</c:v>
                </c:pt>
                <c:pt idx="220">
                  <c:v>1.375</c:v>
                </c:pt>
                <c:pt idx="221">
                  <c:v>1.375</c:v>
                </c:pt>
                <c:pt idx="222">
                  <c:v>1.875</c:v>
                </c:pt>
                <c:pt idx="223">
                  <c:v>1.75</c:v>
                </c:pt>
                <c:pt idx="224">
                  <c:v>1.75</c:v>
                </c:pt>
                <c:pt idx="225">
                  <c:v>1.25</c:v>
                </c:pt>
                <c:pt idx="226">
                  <c:v>1.625</c:v>
                </c:pt>
                <c:pt idx="227">
                  <c:v>1.5</c:v>
                </c:pt>
                <c:pt idx="228">
                  <c:v>1.5</c:v>
                </c:pt>
                <c:pt idx="229">
                  <c:v>1.5</c:v>
                </c:pt>
                <c:pt idx="230">
                  <c:v>1.625</c:v>
                </c:pt>
                <c:pt idx="231">
                  <c:v>1.5625</c:v>
                </c:pt>
                <c:pt idx="232">
                  <c:v>1.75</c:v>
                </c:pt>
                <c:pt idx="233">
                  <c:v>1.625</c:v>
                </c:pt>
                <c:pt idx="234">
                  <c:v>1.75</c:v>
                </c:pt>
                <c:pt idx="235">
                  <c:v>1.875</c:v>
                </c:pt>
                <c:pt idx="236">
                  <c:v>2.25</c:v>
                </c:pt>
                <c:pt idx="237">
                  <c:v>2.125</c:v>
                </c:pt>
                <c:pt idx="238">
                  <c:v>3.125</c:v>
                </c:pt>
                <c:pt idx="239">
                  <c:v>3.5</c:v>
                </c:pt>
                <c:pt idx="240">
                  <c:v>4.125</c:v>
                </c:pt>
                <c:pt idx="241">
                  <c:v>4.25</c:v>
                </c:pt>
                <c:pt idx="242">
                  <c:v>4.625</c:v>
                </c:pt>
                <c:pt idx="243">
                  <c:v>5</c:v>
                </c:pt>
                <c:pt idx="244">
                  <c:v>4</c:v>
                </c:pt>
                <c:pt idx="245">
                  <c:v>4.5</c:v>
                </c:pt>
                <c:pt idx="246">
                  <c:v>4.5</c:v>
                </c:pt>
                <c:pt idx="247">
                  <c:v>4.625</c:v>
                </c:pt>
                <c:pt idx="248">
                  <c:v>4.625</c:v>
                </c:pt>
                <c:pt idx="249">
                  <c:v>4.375</c:v>
                </c:pt>
                <c:pt idx="250">
                  <c:v>4</c:v>
                </c:pt>
                <c:pt idx="251">
                  <c:v>4.875</c:v>
                </c:pt>
                <c:pt idx="252">
                  <c:v>5.125</c:v>
                </c:pt>
                <c:pt idx="253">
                  <c:v>5.125</c:v>
                </c:pt>
                <c:pt idx="254">
                  <c:v>4.875</c:v>
                </c:pt>
                <c:pt idx="255">
                  <c:v>5.25</c:v>
                </c:pt>
                <c:pt idx="256">
                  <c:v>4.75</c:v>
                </c:pt>
                <c:pt idx="257">
                  <c:v>5.625</c:v>
                </c:pt>
                <c:pt idx="258">
                  <c:v>5.25</c:v>
                </c:pt>
                <c:pt idx="259">
                  <c:v>6.625</c:v>
                </c:pt>
                <c:pt idx="260">
                  <c:v>7.625</c:v>
                </c:pt>
                <c:pt idx="261">
                  <c:v>8.5</c:v>
                </c:pt>
                <c:pt idx="262">
                  <c:v>8.375</c:v>
                </c:pt>
                <c:pt idx="263">
                  <c:v>7</c:v>
                </c:pt>
                <c:pt idx="264">
                  <c:v>7.5</c:v>
                </c:pt>
                <c:pt idx="265">
                  <c:v>8.25</c:v>
                </c:pt>
                <c:pt idx="266">
                  <c:v>7.875</c:v>
                </c:pt>
                <c:pt idx="267">
                  <c:v>8.125</c:v>
                </c:pt>
                <c:pt idx="268">
                  <c:v>8.5</c:v>
                </c:pt>
                <c:pt idx="269">
                  <c:v>10.375</c:v>
                </c:pt>
                <c:pt idx="270">
                  <c:v>9.875</c:v>
                </c:pt>
                <c:pt idx="271">
                  <c:v>11.625</c:v>
                </c:pt>
                <c:pt idx="272">
                  <c:v>10.5625</c:v>
                </c:pt>
                <c:pt idx="273">
                  <c:v>11.3125</c:v>
                </c:pt>
                <c:pt idx="274">
                  <c:v>11.125</c:v>
                </c:pt>
                <c:pt idx="275">
                  <c:v>13</c:v>
                </c:pt>
                <c:pt idx="276">
                  <c:v>12.875</c:v>
                </c:pt>
                <c:pt idx="277">
                  <c:v>14.5</c:v>
                </c:pt>
                <c:pt idx="278">
                  <c:v>14.25</c:v>
                </c:pt>
                <c:pt idx="279">
                  <c:v>12.25</c:v>
                </c:pt>
                <c:pt idx="280">
                  <c:v>13</c:v>
                </c:pt>
                <c:pt idx="281">
                  <c:v>13.625</c:v>
                </c:pt>
                <c:pt idx="282">
                  <c:v>14.375</c:v>
                </c:pt>
                <c:pt idx="283">
                  <c:v>15</c:v>
                </c:pt>
                <c:pt idx="284">
                  <c:v>15</c:v>
                </c:pt>
                <c:pt idx="285">
                  <c:v>15.5</c:v>
                </c:pt>
                <c:pt idx="286">
                  <c:v>15.125</c:v>
                </c:pt>
                <c:pt idx="287">
                  <c:v>17.3125</c:v>
                </c:pt>
                <c:pt idx="288">
                  <c:v>17.5</c:v>
                </c:pt>
                <c:pt idx="289">
                  <c:v>16.875</c:v>
                </c:pt>
                <c:pt idx="290">
                  <c:v>19.375</c:v>
                </c:pt>
                <c:pt idx="291">
                  <c:v>18.125</c:v>
                </c:pt>
                <c:pt idx="292">
                  <c:v>18.375</c:v>
                </c:pt>
                <c:pt idx="293">
                  <c:v>18.75</c:v>
                </c:pt>
                <c:pt idx="294">
                  <c:v>19.25</c:v>
                </c:pt>
                <c:pt idx="295">
                  <c:v>20.25</c:v>
                </c:pt>
                <c:pt idx="296">
                  <c:v>18.875</c:v>
                </c:pt>
                <c:pt idx="297">
                  <c:v>19.75</c:v>
                </c:pt>
                <c:pt idx="298">
                  <c:v>20.625</c:v>
                </c:pt>
                <c:pt idx="299">
                  <c:v>19.25</c:v>
                </c:pt>
                <c:pt idx="300">
                  <c:v>20.5625</c:v>
                </c:pt>
                <c:pt idx="301">
                  <c:v>20.1875</c:v>
                </c:pt>
                <c:pt idx="302">
                  <c:v>21.375</c:v>
                </c:pt>
                <c:pt idx="303">
                  <c:v>23.25</c:v>
                </c:pt>
                <c:pt idx="304">
                  <c:v>24.5</c:v>
                </c:pt>
                <c:pt idx="305">
                  <c:v>22.5</c:v>
                </c:pt>
                <c:pt idx="306">
                  <c:v>20</c:v>
                </c:pt>
                <c:pt idx="307">
                  <c:v>21.0625</c:v>
                </c:pt>
                <c:pt idx="308">
                  <c:v>21.8125</c:v>
                </c:pt>
                <c:pt idx="309">
                  <c:v>19.125</c:v>
                </c:pt>
                <c:pt idx="310">
                  <c:v>19.875</c:v>
                </c:pt>
                <c:pt idx="311">
                  <c:v>19.25</c:v>
                </c:pt>
                <c:pt idx="312">
                  <c:v>19.25</c:v>
                </c:pt>
                <c:pt idx="313">
                  <c:v>16.625</c:v>
                </c:pt>
                <c:pt idx="314">
                  <c:v>16.3125</c:v>
                </c:pt>
                <c:pt idx="315">
                  <c:v>14.6875</c:v>
                </c:pt>
                <c:pt idx="316">
                  <c:v>13.75</c:v>
                </c:pt>
                <c:pt idx="317">
                  <c:v>11.375</c:v>
                </c:pt>
                <c:pt idx="318">
                  <c:v>12.5</c:v>
                </c:pt>
                <c:pt idx="319">
                  <c:v>11.375</c:v>
                </c:pt>
                <c:pt idx="320">
                  <c:v>9.125</c:v>
                </c:pt>
                <c:pt idx="321">
                  <c:v>8.5</c:v>
                </c:pt>
                <c:pt idx="322">
                  <c:v>7.75</c:v>
                </c:pt>
                <c:pt idx="323">
                  <c:v>5.625</c:v>
                </c:pt>
                <c:pt idx="324">
                  <c:v>5.25</c:v>
                </c:pt>
                <c:pt idx="325">
                  <c:v>5.125</c:v>
                </c:pt>
                <c:pt idx="326">
                  <c:v>5.0625</c:v>
                </c:pt>
                <c:pt idx="327">
                  <c:v>4.875</c:v>
                </c:pt>
                <c:pt idx="328">
                  <c:v>4.5625</c:v>
                </c:pt>
                <c:pt idx="329">
                  <c:v>3.5625</c:v>
                </c:pt>
                <c:pt idx="330">
                  <c:v>3.5</c:v>
                </c:pt>
                <c:pt idx="331">
                  <c:v>2.9375</c:v>
                </c:pt>
                <c:pt idx="332">
                  <c:v>2.7142857142857144</c:v>
                </c:pt>
                <c:pt idx="333">
                  <c:v>2.4285714285714284</c:v>
                </c:pt>
                <c:pt idx="334">
                  <c:v>2.1</c:v>
                </c:pt>
                <c:pt idx="335">
                  <c:v>2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5311280"/>
        <c:axId val="515314808"/>
      </c:areaChart>
      <c:lineChart>
        <c:grouping val="standard"/>
        <c:varyColors val="0"/>
        <c:ser>
          <c:idx val="4"/>
          <c:order val="4"/>
          <c:tx>
            <c:strRef>
              <c:f>'NEW Abundance Starting July'!$BA$1</c:f>
              <c:strCache>
                <c:ptCount val="1"/>
                <c:pt idx="0">
                  <c:v>3 Year Average/Day ZCA (2015-2017)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'NEW Abundance Starting July'!$BA$2:$BA$367</c:f>
              <c:numCache>
                <c:formatCode>General</c:formatCode>
                <c:ptCount val="36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0.33333333333333331</c:v>
                </c:pt>
                <c:pt idx="57">
                  <c:v>0</c:v>
                </c:pt>
                <c:pt idx="58">
                  <c:v>0.33333333333333331</c:v>
                </c:pt>
                <c:pt idx="59">
                  <c:v>0.33333333333333331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0.33333333333333331</c:v>
                </c:pt>
                <c:pt idx="71">
                  <c:v>0</c:v>
                </c:pt>
                <c:pt idx="72">
                  <c:v>0.33333333333333331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0.33333333333333331</c:v>
                </c:pt>
                <c:pt idx="83">
                  <c:v>0</c:v>
                </c:pt>
                <c:pt idx="84">
                  <c:v>0</c:v>
                </c:pt>
                <c:pt idx="85">
                  <c:v>0.33333333333333331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0.33333333333333331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0.33333333333333331</c:v>
                </c:pt>
                <c:pt idx="111">
                  <c:v>0.33333333333333331</c:v>
                </c:pt>
                <c:pt idx="112">
                  <c:v>0</c:v>
                </c:pt>
                <c:pt idx="113">
                  <c:v>0.33333333333333331</c:v>
                </c:pt>
                <c:pt idx="114">
                  <c:v>0.66666666666666663</c:v>
                </c:pt>
                <c:pt idx="115">
                  <c:v>0</c:v>
                </c:pt>
                <c:pt idx="116">
                  <c:v>0</c:v>
                </c:pt>
                <c:pt idx="117">
                  <c:v>0.33333333333333331</c:v>
                </c:pt>
                <c:pt idx="118">
                  <c:v>0.33333333333333331</c:v>
                </c:pt>
                <c:pt idx="119">
                  <c:v>0.16666666666666666</c:v>
                </c:pt>
                <c:pt idx="120">
                  <c:v>0.16666666666666666</c:v>
                </c:pt>
                <c:pt idx="121">
                  <c:v>0.16666666666666666</c:v>
                </c:pt>
                <c:pt idx="122">
                  <c:v>0</c:v>
                </c:pt>
                <c:pt idx="123">
                  <c:v>0</c:v>
                </c:pt>
                <c:pt idx="124">
                  <c:v>0.66666666666666663</c:v>
                </c:pt>
                <c:pt idx="125">
                  <c:v>0.33333333333333331</c:v>
                </c:pt>
                <c:pt idx="126">
                  <c:v>0.16666666666666666</c:v>
                </c:pt>
                <c:pt idx="127">
                  <c:v>0.5</c:v>
                </c:pt>
                <c:pt idx="128">
                  <c:v>1</c:v>
                </c:pt>
                <c:pt idx="129">
                  <c:v>0</c:v>
                </c:pt>
                <c:pt idx="130">
                  <c:v>0</c:v>
                </c:pt>
                <c:pt idx="131">
                  <c:v>0.33333333333333331</c:v>
                </c:pt>
                <c:pt idx="132">
                  <c:v>0.33333333333333331</c:v>
                </c:pt>
                <c:pt idx="133">
                  <c:v>0.33333333333333331</c:v>
                </c:pt>
                <c:pt idx="134">
                  <c:v>0.33333333333333331</c:v>
                </c:pt>
                <c:pt idx="135">
                  <c:v>0.33333333333333331</c:v>
                </c:pt>
                <c:pt idx="136">
                  <c:v>0</c:v>
                </c:pt>
                <c:pt idx="137">
                  <c:v>0</c:v>
                </c:pt>
                <c:pt idx="138">
                  <c:v>0.33333333333333331</c:v>
                </c:pt>
                <c:pt idx="139">
                  <c:v>0.33333333333333331</c:v>
                </c:pt>
                <c:pt idx="140">
                  <c:v>0.33333333333333331</c:v>
                </c:pt>
                <c:pt idx="141">
                  <c:v>0.33333333333333331</c:v>
                </c:pt>
                <c:pt idx="142">
                  <c:v>1</c:v>
                </c:pt>
                <c:pt idx="143">
                  <c:v>0.33333333333333331</c:v>
                </c:pt>
                <c:pt idx="144">
                  <c:v>0</c:v>
                </c:pt>
                <c:pt idx="145">
                  <c:v>0.33333333333333331</c:v>
                </c:pt>
                <c:pt idx="146">
                  <c:v>0.33333333333333331</c:v>
                </c:pt>
                <c:pt idx="147">
                  <c:v>0.66666666666666663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0.33333333333333331</c:v>
                </c:pt>
                <c:pt idx="153">
                  <c:v>0.33333333333333331</c:v>
                </c:pt>
                <c:pt idx="154">
                  <c:v>0.5</c:v>
                </c:pt>
                <c:pt idx="155">
                  <c:v>0.5</c:v>
                </c:pt>
                <c:pt idx="156">
                  <c:v>0.66666666666666663</c:v>
                </c:pt>
                <c:pt idx="157">
                  <c:v>0.66666666666666663</c:v>
                </c:pt>
                <c:pt idx="158">
                  <c:v>0.66666666666666663</c:v>
                </c:pt>
                <c:pt idx="159">
                  <c:v>0.33333333333333331</c:v>
                </c:pt>
                <c:pt idx="160">
                  <c:v>0.16666666666666666</c:v>
                </c:pt>
                <c:pt idx="161">
                  <c:v>0.16666666666666666</c:v>
                </c:pt>
                <c:pt idx="162">
                  <c:v>0.16666666666666666</c:v>
                </c:pt>
                <c:pt idx="163">
                  <c:v>0.16666666666666666</c:v>
                </c:pt>
                <c:pt idx="164">
                  <c:v>0.33333333333333331</c:v>
                </c:pt>
                <c:pt idx="165">
                  <c:v>1</c:v>
                </c:pt>
                <c:pt idx="166">
                  <c:v>0.33333333333333331</c:v>
                </c:pt>
                <c:pt idx="167">
                  <c:v>1</c:v>
                </c:pt>
                <c:pt idx="168">
                  <c:v>0.5</c:v>
                </c:pt>
                <c:pt idx="169">
                  <c:v>0.5</c:v>
                </c:pt>
                <c:pt idx="170">
                  <c:v>0</c:v>
                </c:pt>
                <c:pt idx="171">
                  <c:v>0</c:v>
                </c:pt>
                <c:pt idx="172">
                  <c:v>0.33333333333333331</c:v>
                </c:pt>
                <c:pt idx="173">
                  <c:v>0.33333333333333331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0.5</c:v>
                </c:pt>
                <c:pt idx="218">
                  <c:v>0.5</c:v>
                </c:pt>
                <c:pt idx="219">
                  <c:v>0.5</c:v>
                </c:pt>
                <c:pt idx="220">
                  <c:v>1</c:v>
                </c:pt>
                <c:pt idx="221">
                  <c:v>0.16666666666666666</c:v>
                </c:pt>
                <c:pt idx="222">
                  <c:v>0.16666666666666666</c:v>
                </c:pt>
                <c:pt idx="223">
                  <c:v>0.33333333333333331</c:v>
                </c:pt>
                <c:pt idx="224">
                  <c:v>0</c:v>
                </c:pt>
                <c:pt idx="225">
                  <c:v>0</c:v>
                </c:pt>
                <c:pt idx="226">
                  <c:v>0.33333333333333331</c:v>
                </c:pt>
                <c:pt idx="227">
                  <c:v>0.33333333333333331</c:v>
                </c:pt>
                <c:pt idx="228">
                  <c:v>0.5</c:v>
                </c:pt>
                <c:pt idx="229">
                  <c:v>0.16666666666666666</c:v>
                </c:pt>
                <c:pt idx="230">
                  <c:v>0.16666666666666666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0.33333333333333331</c:v>
                </c:pt>
                <c:pt idx="235">
                  <c:v>0.33333333333333331</c:v>
                </c:pt>
                <c:pt idx="236">
                  <c:v>0.33333333333333331</c:v>
                </c:pt>
                <c:pt idx="237">
                  <c:v>0.33333333333333331</c:v>
                </c:pt>
                <c:pt idx="238">
                  <c:v>0.33333333333333331</c:v>
                </c:pt>
                <c:pt idx="239">
                  <c:v>0.16666666666666666</c:v>
                </c:pt>
                <c:pt idx="240">
                  <c:v>0.83333333333333337</c:v>
                </c:pt>
                <c:pt idx="241">
                  <c:v>1.3333333333333333</c:v>
                </c:pt>
                <c:pt idx="242">
                  <c:v>1.6666666666666667</c:v>
                </c:pt>
                <c:pt idx="243">
                  <c:v>1</c:v>
                </c:pt>
                <c:pt idx="244">
                  <c:v>1</c:v>
                </c:pt>
                <c:pt idx="245">
                  <c:v>2</c:v>
                </c:pt>
                <c:pt idx="246">
                  <c:v>1</c:v>
                </c:pt>
                <c:pt idx="247">
                  <c:v>1</c:v>
                </c:pt>
                <c:pt idx="248">
                  <c:v>2</c:v>
                </c:pt>
                <c:pt idx="249">
                  <c:v>2</c:v>
                </c:pt>
                <c:pt idx="250">
                  <c:v>2.1666666666666665</c:v>
                </c:pt>
                <c:pt idx="251">
                  <c:v>2.5</c:v>
                </c:pt>
                <c:pt idx="252">
                  <c:v>5.333333333333333</c:v>
                </c:pt>
                <c:pt idx="253">
                  <c:v>6</c:v>
                </c:pt>
                <c:pt idx="254">
                  <c:v>8.1666666666666661</c:v>
                </c:pt>
                <c:pt idx="255">
                  <c:v>15.333333333333334</c:v>
                </c:pt>
                <c:pt idx="256">
                  <c:v>3.5</c:v>
                </c:pt>
                <c:pt idx="257">
                  <c:v>4</c:v>
                </c:pt>
                <c:pt idx="258">
                  <c:v>3.6666666666666665</c:v>
                </c:pt>
                <c:pt idx="259">
                  <c:v>4.333333333333333</c:v>
                </c:pt>
                <c:pt idx="260">
                  <c:v>3.3333333333333335</c:v>
                </c:pt>
                <c:pt idx="261">
                  <c:v>3</c:v>
                </c:pt>
                <c:pt idx="262">
                  <c:v>1.5</c:v>
                </c:pt>
                <c:pt idx="263">
                  <c:v>1.5</c:v>
                </c:pt>
                <c:pt idx="264">
                  <c:v>2</c:v>
                </c:pt>
                <c:pt idx="265">
                  <c:v>1.6666666666666667</c:v>
                </c:pt>
                <c:pt idx="266">
                  <c:v>2</c:v>
                </c:pt>
                <c:pt idx="267">
                  <c:v>3.3333333333333335</c:v>
                </c:pt>
                <c:pt idx="268">
                  <c:v>2.6666666666666665</c:v>
                </c:pt>
                <c:pt idx="269">
                  <c:v>2</c:v>
                </c:pt>
                <c:pt idx="270">
                  <c:v>2.3333333333333335</c:v>
                </c:pt>
                <c:pt idx="271">
                  <c:v>3.8333333333333335</c:v>
                </c:pt>
                <c:pt idx="272">
                  <c:v>4.5</c:v>
                </c:pt>
                <c:pt idx="273">
                  <c:v>6.666666666666667</c:v>
                </c:pt>
                <c:pt idx="274">
                  <c:v>6.666666666666667</c:v>
                </c:pt>
                <c:pt idx="275">
                  <c:v>10.166666666666666</c:v>
                </c:pt>
                <c:pt idx="276">
                  <c:v>10.166666666666666</c:v>
                </c:pt>
                <c:pt idx="277">
                  <c:v>12</c:v>
                </c:pt>
                <c:pt idx="278">
                  <c:v>10.333333333333334</c:v>
                </c:pt>
                <c:pt idx="279">
                  <c:v>11</c:v>
                </c:pt>
                <c:pt idx="280">
                  <c:v>10</c:v>
                </c:pt>
                <c:pt idx="281">
                  <c:v>10</c:v>
                </c:pt>
                <c:pt idx="282">
                  <c:v>10.666666666666666</c:v>
                </c:pt>
                <c:pt idx="283">
                  <c:v>12.333333333333334</c:v>
                </c:pt>
                <c:pt idx="284">
                  <c:v>13</c:v>
                </c:pt>
                <c:pt idx="285">
                  <c:v>12.666666666666666</c:v>
                </c:pt>
                <c:pt idx="286">
                  <c:v>12</c:v>
                </c:pt>
                <c:pt idx="287">
                  <c:v>16</c:v>
                </c:pt>
                <c:pt idx="288">
                  <c:v>14.666666666666666</c:v>
                </c:pt>
                <c:pt idx="289">
                  <c:v>16.166666666666668</c:v>
                </c:pt>
                <c:pt idx="290">
                  <c:v>19.166666666666668</c:v>
                </c:pt>
                <c:pt idx="291">
                  <c:v>20.666666666666668</c:v>
                </c:pt>
                <c:pt idx="292">
                  <c:v>23.166666666666668</c:v>
                </c:pt>
                <c:pt idx="293">
                  <c:v>21.833333333333332</c:v>
                </c:pt>
                <c:pt idx="294">
                  <c:v>23.333333333333332</c:v>
                </c:pt>
                <c:pt idx="295">
                  <c:v>29.666666666666668</c:v>
                </c:pt>
                <c:pt idx="296">
                  <c:v>33.166666666666664</c:v>
                </c:pt>
                <c:pt idx="297">
                  <c:v>26.833333333333332</c:v>
                </c:pt>
                <c:pt idx="298">
                  <c:v>33</c:v>
                </c:pt>
                <c:pt idx="299">
                  <c:v>29.333333333333332</c:v>
                </c:pt>
                <c:pt idx="300">
                  <c:v>30.666666666666668</c:v>
                </c:pt>
                <c:pt idx="301">
                  <c:v>34.666666666666664</c:v>
                </c:pt>
                <c:pt idx="302">
                  <c:v>30.333333333333332</c:v>
                </c:pt>
                <c:pt idx="303">
                  <c:v>38.166666666666664</c:v>
                </c:pt>
                <c:pt idx="304">
                  <c:v>37.833333333333336</c:v>
                </c:pt>
                <c:pt idx="305">
                  <c:v>36.333333333333336</c:v>
                </c:pt>
                <c:pt idx="306">
                  <c:v>40.333333333333336</c:v>
                </c:pt>
                <c:pt idx="307">
                  <c:v>42</c:v>
                </c:pt>
                <c:pt idx="308">
                  <c:v>49</c:v>
                </c:pt>
                <c:pt idx="309">
                  <c:v>35</c:v>
                </c:pt>
                <c:pt idx="310">
                  <c:v>37.333333333333336</c:v>
                </c:pt>
                <c:pt idx="311">
                  <c:v>38</c:v>
                </c:pt>
                <c:pt idx="312">
                  <c:v>35.666666666666664</c:v>
                </c:pt>
                <c:pt idx="313">
                  <c:v>37.833333333333336</c:v>
                </c:pt>
                <c:pt idx="314">
                  <c:v>38.5</c:v>
                </c:pt>
                <c:pt idx="315">
                  <c:v>38.333333333333336</c:v>
                </c:pt>
                <c:pt idx="316">
                  <c:v>36.666666666666664</c:v>
                </c:pt>
                <c:pt idx="317">
                  <c:v>40.666666666666664</c:v>
                </c:pt>
                <c:pt idx="318">
                  <c:v>36.166666666666664</c:v>
                </c:pt>
                <c:pt idx="319">
                  <c:v>38.5</c:v>
                </c:pt>
                <c:pt idx="320">
                  <c:v>37.666666666666664</c:v>
                </c:pt>
                <c:pt idx="321">
                  <c:v>39.333333333333336</c:v>
                </c:pt>
                <c:pt idx="322">
                  <c:v>34.333333333333336</c:v>
                </c:pt>
                <c:pt idx="323">
                  <c:v>32.333333333333336</c:v>
                </c:pt>
                <c:pt idx="324">
                  <c:v>28.166666666666668</c:v>
                </c:pt>
                <c:pt idx="325">
                  <c:v>25.5</c:v>
                </c:pt>
                <c:pt idx="326">
                  <c:v>24.666666666666668</c:v>
                </c:pt>
                <c:pt idx="327">
                  <c:v>21.5</c:v>
                </c:pt>
                <c:pt idx="328">
                  <c:v>20.5</c:v>
                </c:pt>
                <c:pt idx="329">
                  <c:v>16.5</c:v>
                </c:pt>
                <c:pt idx="330">
                  <c:v>14.666666666666666</c:v>
                </c:pt>
                <c:pt idx="331">
                  <c:v>8.1666666666666661</c:v>
                </c:pt>
                <c:pt idx="332">
                  <c:v>7.166666666666667</c:v>
                </c:pt>
                <c:pt idx="333">
                  <c:v>4.166666666666667</c:v>
                </c:pt>
                <c:pt idx="334">
                  <c:v>2.6666666666666665</c:v>
                </c:pt>
                <c:pt idx="335">
                  <c:v>2</c:v>
                </c:pt>
                <c:pt idx="336">
                  <c:v>0</c:v>
                </c:pt>
                <c:pt idx="337">
                  <c:v>1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'NEW Abundance Starting July'!$AV$1</c:f>
              <c:strCache>
                <c:ptCount val="1"/>
                <c:pt idx="0">
                  <c:v>ZCA 2018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Pt>
            <c:idx val="241"/>
            <c:marker>
              <c:symbol val="none"/>
            </c:marker>
            <c:bubble3D val="0"/>
          </c:dPt>
          <c:val>
            <c:numRef>
              <c:f>'NEW Abundance Starting July'!$AV$2:$AV$367</c:f>
              <c:numCache>
                <c:formatCode>General</c:formatCode>
                <c:ptCount val="366"/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0.5</c:v>
                </c:pt>
                <c:pt idx="190">
                  <c:v>0.5</c:v>
                </c:pt>
                <c:pt idx="191">
                  <c:v>1</c:v>
                </c:pt>
                <c:pt idx="192">
                  <c:v>1</c:v>
                </c:pt>
                <c:pt idx="193">
                  <c:v>1</c:v>
                </c:pt>
                <c:pt idx="194">
                  <c:v>1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1</c:v>
                </c:pt>
                <c:pt idx="206">
                  <c:v>0</c:v>
                </c:pt>
                <c:pt idx="207">
                  <c:v>1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5311280"/>
        <c:axId val="51531480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'NEW Abundance Starting July'!$AJ$1</c15:sqref>
                        </c15:formulaRef>
                      </c:ext>
                    </c:extLst>
                    <c:strCache>
                      <c:ptCount val="1"/>
                      <c:pt idx="0">
                        <c:v>ZCA 2015</c:v>
                      </c:pt>
                    </c:strCache>
                  </c:strRef>
                </c:tx>
                <c:spPr>
                  <a:ln w="12700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  <a:effectLst/>
                </c:spPr>
                <c:marker>
                  <c:symbol val="star"/>
                  <c:size val="5"/>
                  <c:spPr>
                    <a:noFill/>
                    <a:ln w="9525">
                      <a:solidFill>
                        <a:schemeClr val="bg1">
                          <a:lumMod val="75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'NEW Abundance Starting July'!$A$2:$A$367</c15:sqref>
                        </c15:formulaRef>
                      </c:ext>
                    </c:extLst>
                    <c:numCache>
                      <c:formatCode>m/d</c:formatCode>
                      <c:ptCount val="366"/>
                      <c:pt idx="0">
                        <c:v>42917</c:v>
                      </c:pt>
                      <c:pt idx="1">
                        <c:v>42918</c:v>
                      </c:pt>
                      <c:pt idx="2">
                        <c:v>42919</c:v>
                      </c:pt>
                      <c:pt idx="3">
                        <c:v>42920</c:v>
                      </c:pt>
                      <c:pt idx="4">
                        <c:v>42921</c:v>
                      </c:pt>
                      <c:pt idx="5">
                        <c:v>42922</c:v>
                      </c:pt>
                      <c:pt idx="6">
                        <c:v>42923</c:v>
                      </c:pt>
                      <c:pt idx="7">
                        <c:v>42924</c:v>
                      </c:pt>
                      <c:pt idx="8">
                        <c:v>42925</c:v>
                      </c:pt>
                      <c:pt idx="9">
                        <c:v>42926</c:v>
                      </c:pt>
                      <c:pt idx="10">
                        <c:v>42927</c:v>
                      </c:pt>
                      <c:pt idx="11">
                        <c:v>42928</c:v>
                      </c:pt>
                      <c:pt idx="12">
                        <c:v>42929</c:v>
                      </c:pt>
                      <c:pt idx="13">
                        <c:v>42930</c:v>
                      </c:pt>
                      <c:pt idx="14">
                        <c:v>42931</c:v>
                      </c:pt>
                      <c:pt idx="15">
                        <c:v>42932</c:v>
                      </c:pt>
                      <c:pt idx="16">
                        <c:v>42933</c:v>
                      </c:pt>
                      <c:pt idx="17">
                        <c:v>42934</c:v>
                      </c:pt>
                      <c:pt idx="18">
                        <c:v>42935</c:v>
                      </c:pt>
                      <c:pt idx="19">
                        <c:v>42936</c:v>
                      </c:pt>
                      <c:pt idx="20">
                        <c:v>42937</c:v>
                      </c:pt>
                      <c:pt idx="21">
                        <c:v>42938</c:v>
                      </c:pt>
                      <c:pt idx="22">
                        <c:v>42939</c:v>
                      </c:pt>
                      <c:pt idx="23">
                        <c:v>42940</c:v>
                      </c:pt>
                      <c:pt idx="24">
                        <c:v>42941</c:v>
                      </c:pt>
                      <c:pt idx="25">
                        <c:v>42942</c:v>
                      </c:pt>
                      <c:pt idx="26">
                        <c:v>42943</c:v>
                      </c:pt>
                      <c:pt idx="27">
                        <c:v>42944</c:v>
                      </c:pt>
                      <c:pt idx="28">
                        <c:v>42945</c:v>
                      </c:pt>
                      <c:pt idx="29">
                        <c:v>42946</c:v>
                      </c:pt>
                      <c:pt idx="30">
                        <c:v>42947</c:v>
                      </c:pt>
                      <c:pt idx="31">
                        <c:v>42948</c:v>
                      </c:pt>
                      <c:pt idx="32">
                        <c:v>42949</c:v>
                      </c:pt>
                      <c:pt idx="33">
                        <c:v>42950</c:v>
                      </c:pt>
                      <c:pt idx="34">
                        <c:v>42951</c:v>
                      </c:pt>
                      <c:pt idx="35">
                        <c:v>42952</c:v>
                      </c:pt>
                      <c:pt idx="36">
                        <c:v>42953</c:v>
                      </c:pt>
                      <c:pt idx="37">
                        <c:v>42954</c:v>
                      </c:pt>
                      <c:pt idx="38">
                        <c:v>42955</c:v>
                      </c:pt>
                      <c:pt idx="39">
                        <c:v>42956</c:v>
                      </c:pt>
                      <c:pt idx="40">
                        <c:v>42957</c:v>
                      </c:pt>
                      <c:pt idx="41">
                        <c:v>42958</c:v>
                      </c:pt>
                      <c:pt idx="42">
                        <c:v>42959</c:v>
                      </c:pt>
                      <c:pt idx="43">
                        <c:v>42960</c:v>
                      </c:pt>
                      <c:pt idx="44">
                        <c:v>42961</c:v>
                      </c:pt>
                      <c:pt idx="45">
                        <c:v>42962</c:v>
                      </c:pt>
                      <c:pt idx="46">
                        <c:v>42963</c:v>
                      </c:pt>
                      <c:pt idx="47">
                        <c:v>42964</c:v>
                      </c:pt>
                      <c:pt idx="48">
                        <c:v>42965</c:v>
                      </c:pt>
                      <c:pt idx="49">
                        <c:v>42966</c:v>
                      </c:pt>
                      <c:pt idx="50">
                        <c:v>42967</c:v>
                      </c:pt>
                      <c:pt idx="51">
                        <c:v>42968</c:v>
                      </c:pt>
                      <c:pt idx="52">
                        <c:v>42969</c:v>
                      </c:pt>
                      <c:pt idx="53">
                        <c:v>42970</c:v>
                      </c:pt>
                      <c:pt idx="54">
                        <c:v>42971</c:v>
                      </c:pt>
                      <c:pt idx="55">
                        <c:v>42972</c:v>
                      </c:pt>
                      <c:pt idx="56">
                        <c:v>42973</c:v>
                      </c:pt>
                      <c:pt idx="57">
                        <c:v>42974</c:v>
                      </c:pt>
                      <c:pt idx="58">
                        <c:v>42975</c:v>
                      </c:pt>
                      <c:pt idx="59">
                        <c:v>42976</c:v>
                      </c:pt>
                      <c:pt idx="60">
                        <c:v>42977</c:v>
                      </c:pt>
                      <c:pt idx="61">
                        <c:v>42978</c:v>
                      </c:pt>
                      <c:pt idx="62">
                        <c:v>42979</c:v>
                      </c:pt>
                      <c:pt idx="63">
                        <c:v>42980</c:v>
                      </c:pt>
                      <c:pt idx="64">
                        <c:v>42981</c:v>
                      </c:pt>
                      <c:pt idx="65">
                        <c:v>42982</c:v>
                      </c:pt>
                      <c:pt idx="66">
                        <c:v>42983</c:v>
                      </c:pt>
                      <c:pt idx="67">
                        <c:v>42984</c:v>
                      </c:pt>
                      <c:pt idx="68">
                        <c:v>42985</c:v>
                      </c:pt>
                      <c:pt idx="69">
                        <c:v>42986</c:v>
                      </c:pt>
                      <c:pt idx="70">
                        <c:v>42987</c:v>
                      </c:pt>
                      <c:pt idx="71">
                        <c:v>42988</c:v>
                      </c:pt>
                      <c:pt idx="72">
                        <c:v>42989</c:v>
                      </c:pt>
                      <c:pt idx="73">
                        <c:v>42990</c:v>
                      </c:pt>
                      <c:pt idx="74">
                        <c:v>42991</c:v>
                      </c:pt>
                      <c:pt idx="75">
                        <c:v>42992</c:v>
                      </c:pt>
                      <c:pt idx="76">
                        <c:v>42993</c:v>
                      </c:pt>
                      <c:pt idx="77">
                        <c:v>42994</c:v>
                      </c:pt>
                      <c:pt idx="78">
                        <c:v>42995</c:v>
                      </c:pt>
                      <c:pt idx="79">
                        <c:v>42996</c:v>
                      </c:pt>
                      <c:pt idx="80">
                        <c:v>42997</c:v>
                      </c:pt>
                      <c:pt idx="81">
                        <c:v>42998</c:v>
                      </c:pt>
                      <c:pt idx="82">
                        <c:v>42999</c:v>
                      </c:pt>
                      <c:pt idx="83">
                        <c:v>43000</c:v>
                      </c:pt>
                      <c:pt idx="84">
                        <c:v>43001</c:v>
                      </c:pt>
                      <c:pt idx="85">
                        <c:v>43002</c:v>
                      </c:pt>
                      <c:pt idx="86">
                        <c:v>43003</c:v>
                      </c:pt>
                      <c:pt idx="87">
                        <c:v>43004</c:v>
                      </c:pt>
                      <c:pt idx="88">
                        <c:v>43005</c:v>
                      </c:pt>
                      <c:pt idx="89">
                        <c:v>43006</c:v>
                      </c:pt>
                      <c:pt idx="90">
                        <c:v>43007</c:v>
                      </c:pt>
                      <c:pt idx="91">
                        <c:v>43008</c:v>
                      </c:pt>
                      <c:pt idx="92">
                        <c:v>43009</c:v>
                      </c:pt>
                      <c:pt idx="93">
                        <c:v>43010</c:v>
                      </c:pt>
                      <c:pt idx="94">
                        <c:v>43011</c:v>
                      </c:pt>
                      <c:pt idx="95">
                        <c:v>43012</c:v>
                      </c:pt>
                      <c:pt idx="96">
                        <c:v>43013</c:v>
                      </c:pt>
                      <c:pt idx="97">
                        <c:v>43014</c:v>
                      </c:pt>
                      <c:pt idx="98">
                        <c:v>43015</c:v>
                      </c:pt>
                      <c:pt idx="99">
                        <c:v>43016</c:v>
                      </c:pt>
                      <c:pt idx="100">
                        <c:v>43017</c:v>
                      </c:pt>
                      <c:pt idx="101">
                        <c:v>43018</c:v>
                      </c:pt>
                      <c:pt idx="102">
                        <c:v>43019</c:v>
                      </c:pt>
                      <c:pt idx="103">
                        <c:v>43020</c:v>
                      </c:pt>
                      <c:pt idx="104">
                        <c:v>43021</c:v>
                      </c:pt>
                      <c:pt idx="105">
                        <c:v>43022</c:v>
                      </c:pt>
                      <c:pt idx="106">
                        <c:v>43023</c:v>
                      </c:pt>
                      <c:pt idx="107">
                        <c:v>43024</c:v>
                      </c:pt>
                      <c:pt idx="108">
                        <c:v>43025</c:v>
                      </c:pt>
                      <c:pt idx="109">
                        <c:v>43026</c:v>
                      </c:pt>
                      <c:pt idx="110">
                        <c:v>43027</c:v>
                      </c:pt>
                      <c:pt idx="111">
                        <c:v>43028</c:v>
                      </c:pt>
                      <c:pt idx="112">
                        <c:v>43029</c:v>
                      </c:pt>
                      <c:pt idx="113">
                        <c:v>43030</c:v>
                      </c:pt>
                      <c:pt idx="114">
                        <c:v>43031</c:v>
                      </c:pt>
                      <c:pt idx="115">
                        <c:v>43032</c:v>
                      </c:pt>
                      <c:pt idx="116">
                        <c:v>43033</c:v>
                      </c:pt>
                      <c:pt idx="117">
                        <c:v>43034</c:v>
                      </c:pt>
                      <c:pt idx="118">
                        <c:v>43035</c:v>
                      </c:pt>
                      <c:pt idx="119">
                        <c:v>43036</c:v>
                      </c:pt>
                      <c:pt idx="120">
                        <c:v>43037</c:v>
                      </c:pt>
                      <c:pt idx="121">
                        <c:v>43038</c:v>
                      </c:pt>
                      <c:pt idx="122">
                        <c:v>43039</c:v>
                      </c:pt>
                      <c:pt idx="123">
                        <c:v>43040</c:v>
                      </c:pt>
                      <c:pt idx="124">
                        <c:v>43041</c:v>
                      </c:pt>
                      <c:pt idx="125">
                        <c:v>43042</c:v>
                      </c:pt>
                      <c:pt idx="126">
                        <c:v>43043</c:v>
                      </c:pt>
                      <c:pt idx="127">
                        <c:v>43044</c:v>
                      </c:pt>
                      <c:pt idx="128">
                        <c:v>43045</c:v>
                      </c:pt>
                      <c:pt idx="129">
                        <c:v>43046</c:v>
                      </c:pt>
                      <c:pt idx="130">
                        <c:v>43047</c:v>
                      </c:pt>
                      <c:pt idx="131">
                        <c:v>43048</c:v>
                      </c:pt>
                      <c:pt idx="132">
                        <c:v>43049</c:v>
                      </c:pt>
                      <c:pt idx="133">
                        <c:v>43050</c:v>
                      </c:pt>
                      <c:pt idx="134">
                        <c:v>43051</c:v>
                      </c:pt>
                      <c:pt idx="135">
                        <c:v>43052</c:v>
                      </c:pt>
                      <c:pt idx="136">
                        <c:v>43053</c:v>
                      </c:pt>
                      <c:pt idx="137">
                        <c:v>43054</c:v>
                      </c:pt>
                      <c:pt idx="138">
                        <c:v>43055</c:v>
                      </c:pt>
                      <c:pt idx="139">
                        <c:v>43056</c:v>
                      </c:pt>
                      <c:pt idx="140">
                        <c:v>43057</c:v>
                      </c:pt>
                      <c:pt idx="141">
                        <c:v>43058</c:v>
                      </c:pt>
                      <c:pt idx="142">
                        <c:v>43059</c:v>
                      </c:pt>
                      <c:pt idx="143">
                        <c:v>43060</c:v>
                      </c:pt>
                      <c:pt idx="144">
                        <c:v>43061</c:v>
                      </c:pt>
                      <c:pt idx="145">
                        <c:v>43062</c:v>
                      </c:pt>
                      <c:pt idx="146">
                        <c:v>43063</c:v>
                      </c:pt>
                      <c:pt idx="147">
                        <c:v>43064</c:v>
                      </c:pt>
                      <c:pt idx="148">
                        <c:v>43065</c:v>
                      </c:pt>
                      <c:pt idx="149">
                        <c:v>43066</c:v>
                      </c:pt>
                      <c:pt idx="150">
                        <c:v>43067</c:v>
                      </c:pt>
                      <c:pt idx="151">
                        <c:v>43068</c:v>
                      </c:pt>
                      <c:pt idx="152">
                        <c:v>43069</c:v>
                      </c:pt>
                      <c:pt idx="153">
                        <c:v>43070</c:v>
                      </c:pt>
                      <c:pt idx="154">
                        <c:v>43071</c:v>
                      </c:pt>
                      <c:pt idx="155">
                        <c:v>43072</c:v>
                      </c:pt>
                      <c:pt idx="156">
                        <c:v>43073</c:v>
                      </c:pt>
                      <c:pt idx="157">
                        <c:v>43074</c:v>
                      </c:pt>
                      <c:pt idx="158">
                        <c:v>43075</c:v>
                      </c:pt>
                      <c:pt idx="159">
                        <c:v>43076</c:v>
                      </c:pt>
                      <c:pt idx="160">
                        <c:v>43077</c:v>
                      </c:pt>
                      <c:pt idx="161">
                        <c:v>43078</c:v>
                      </c:pt>
                      <c:pt idx="162">
                        <c:v>43079</c:v>
                      </c:pt>
                      <c:pt idx="163">
                        <c:v>43080</c:v>
                      </c:pt>
                      <c:pt idx="164">
                        <c:v>43081</c:v>
                      </c:pt>
                      <c:pt idx="165">
                        <c:v>43082</c:v>
                      </c:pt>
                      <c:pt idx="166">
                        <c:v>43083</c:v>
                      </c:pt>
                      <c:pt idx="167">
                        <c:v>43084</c:v>
                      </c:pt>
                      <c:pt idx="168">
                        <c:v>43085</c:v>
                      </c:pt>
                      <c:pt idx="169">
                        <c:v>43086</c:v>
                      </c:pt>
                      <c:pt idx="170">
                        <c:v>43087</c:v>
                      </c:pt>
                      <c:pt idx="171">
                        <c:v>43088</c:v>
                      </c:pt>
                      <c:pt idx="172">
                        <c:v>43089</c:v>
                      </c:pt>
                      <c:pt idx="173">
                        <c:v>43090</c:v>
                      </c:pt>
                      <c:pt idx="174">
                        <c:v>43091</c:v>
                      </c:pt>
                      <c:pt idx="175">
                        <c:v>43092</c:v>
                      </c:pt>
                      <c:pt idx="176">
                        <c:v>43093</c:v>
                      </c:pt>
                      <c:pt idx="177">
                        <c:v>43094</c:v>
                      </c:pt>
                      <c:pt idx="178">
                        <c:v>43095</c:v>
                      </c:pt>
                      <c:pt idx="179">
                        <c:v>43096</c:v>
                      </c:pt>
                      <c:pt idx="180">
                        <c:v>43097</c:v>
                      </c:pt>
                      <c:pt idx="181">
                        <c:v>43098</c:v>
                      </c:pt>
                      <c:pt idx="182">
                        <c:v>43099</c:v>
                      </c:pt>
                      <c:pt idx="183">
                        <c:v>43100</c:v>
                      </c:pt>
                      <c:pt idx="184">
                        <c:v>42736</c:v>
                      </c:pt>
                      <c:pt idx="185">
                        <c:v>42737</c:v>
                      </c:pt>
                      <c:pt idx="186">
                        <c:v>42738</c:v>
                      </c:pt>
                      <c:pt idx="187">
                        <c:v>42739</c:v>
                      </c:pt>
                      <c:pt idx="188">
                        <c:v>42740</c:v>
                      </c:pt>
                      <c:pt idx="189">
                        <c:v>42741</c:v>
                      </c:pt>
                      <c:pt idx="190">
                        <c:v>42742</c:v>
                      </c:pt>
                      <c:pt idx="191">
                        <c:v>42743</c:v>
                      </c:pt>
                      <c:pt idx="192">
                        <c:v>42744</c:v>
                      </c:pt>
                      <c:pt idx="193">
                        <c:v>42745</c:v>
                      </c:pt>
                      <c:pt idx="194">
                        <c:v>42746</c:v>
                      </c:pt>
                      <c:pt idx="195">
                        <c:v>42747</c:v>
                      </c:pt>
                      <c:pt idx="196">
                        <c:v>42748</c:v>
                      </c:pt>
                      <c:pt idx="197">
                        <c:v>42749</c:v>
                      </c:pt>
                      <c:pt idx="198">
                        <c:v>42750</c:v>
                      </c:pt>
                      <c:pt idx="199">
                        <c:v>42751</c:v>
                      </c:pt>
                      <c:pt idx="200">
                        <c:v>42752</c:v>
                      </c:pt>
                      <c:pt idx="201">
                        <c:v>42753</c:v>
                      </c:pt>
                      <c:pt idx="202">
                        <c:v>42754</c:v>
                      </c:pt>
                      <c:pt idx="203">
                        <c:v>42755</c:v>
                      </c:pt>
                      <c:pt idx="204">
                        <c:v>42756</c:v>
                      </c:pt>
                      <c:pt idx="205">
                        <c:v>42757</c:v>
                      </c:pt>
                      <c:pt idx="206">
                        <c:v>42758</c:v>
                      </c:pt>
                      <c:pt idx="207">
                        <c:v>42759</c:v>
                      </c:pt>
                      <c:pt idx="208">
                        <c:v>42760</c:v>
                      </c:pt>
                      <c:pt idx="209">
                        <c:v>42761</c:v>
                      </c:pt>
                      <c:pt idx="210">
                        <c:v>42762</c:v>
                      </c:pt>
                      <c:pt idx="211">
                        <c:v>42763</c:v>
                      </c:pt>
                      <c:pt idx="212">
                        <c:v>42764</c:v>
                      </c:pt>
                      <c:pt idx="213">
                        <c:v>42765</c:v>
                      </c:pt>
                      <c:pt idx="214">
                        <c:v>42766</c:v>
                      </c:pt>
                      <c:pt idx="215">
                        <c:v>42767</c:v>
                      </c:pt>
                      <c:pt idx="216">
                        <c:v>42768</c:v>
                      </c:pt>
                      <c:pt idx="217">
                        <c:v>42769</c:v>
                      </c:pt>
                      <c:pt idx="218">
                        <c:v>42770</c:v>
                      </c:pt>
                      <c:pt idx="219">
                        <c:v>42771</c:v>
                      </c:pt>
                      <c:pt idx="220">
                        <c:v>42772</c:v>
                      </c:pt>
                      <c:pt idx="221">
                        <c:v>42773</c:v>
                      </c:pt>
                      <c:pt idx="222">
                        <c:v>42774</c:v>
                      </c:pt>
                      <c:pt idx="223">
                        <c:v>42775</c:v>
                      </c:pt>
                      <c:pt idx="224">
                        <c:v>42776</c:v>
                      </c:pt>
                      <c:pt idx="225">
                        <c:v>42777</c:v>
                      </c:pt>
                      <c:pt idx="226">
                        <c:v>42778</c:v>
                      </c:pt>
                      <c:pt idx="227">
                        <c:v>42779</c:v>
                      </c:pt>
                      <c:pt idx="228">
                        <c:v>42780</c:v>
                      </c:pt>
                      <c:pt idx="229">
                        <c:v>42781</c:v>
                      </c:pt>
                      <c:pt idx="230">
                        <c:v>42782</c:v>
                      </c:pt>
                      <c:pt idx="231">
                        <c:v>42783</c:v>
                      </c:pt>
                      <c:pt idx="232">
                        <c:v>42784</c:v>
                      </c:pt>
                      <c:pt idx="233">
                        <c:v>42785</c:v>
                      </c:pt>
                      <c:pt idx="234">
                        <c:v>42786</c:v>
                      </c:pt>
                      <c:pt idx="235">
                        <c:v>42787</c:v>
                      </c:pt>
                      <c:pt idx="236">
                        <c:v>42788</c:v>
                      </c:pt>
                      <c:pt idx="237">
                        <c:v>42789</c:v>
                      </c:pt>
                      <c:pt idx="238">
                        <c:v>42790</c:v>
                      </c:pt>
                      <c:pt idx="239">
                        <c:v>42791</c:v>
                      </c:pt>
                      <c:pt idx="240">
                        <c:v>42792</c:v>
                      </c:pt>
                      <c:pt idx="241">
                        <c:v>42793</c:v>
                      </c:pt>
                      <c:pt idx="242">
                        <c:v>42794</c:v>
                      </c:pt>
                      <c:pt idx="244">
                        <c:v>42795</c:v>
                      </c:pt>
                      <c:pt idx="245">
                        <c:v>42796</c:v>
                      </c:pt>
                      <c:pt idx="246">
                        <c:v>42797</c:v>
                      </c:pt>
                      <c:pt idx="247">
                        <c:v>42798</c:v>
                      </c:pt>
                      <c:pt idx="248">
                        <c:v>42799</c:v>
                      </c:pt>
                      <c:pt idx="249">
                        <c:v>42800</c:v>
                      </c:pt>
                      <c:pt idx="250">
                        <c:v>42801</c:v>
                      </c:pt>
                      <c:pt idx="251">
                        <c:v>42802</c:v>
                      </c:pt>
                      <c:pt idx="252">
                        <c:v>42803</c:v>
                      </c:pt>
                      <c:pt idx="253">
                        <c:v>42804</c:v>
                      </c:pt>
                      <c:pt idx="254">
                        <c:v>42805</c:v>
                      </c:pt>
                      <c:pt idx="255">
                        <c:v>42806</c:v>
                      </c:pt>
                      <c:pt idx="256">
                        <c:v>42807</c:v>
                      </c:pt>
                      <c:pt idx="257">
                        <c:v>42808</c:v>
                      </c:pt>
                      <c:pt idx="258">
                        <c:v>42809</c:v>
                      </c:pt>
                      <c:pt idx="259">
                        <c:v>42810</c:v>
                      </c:pt>
                      <c:pt idx="260">
                        <c:v>42811</c:v>
                      </c:pt>
                      <c:pt idx="261">
                        <c:v>42812</c:v>
                      </c:pt>
                      <c:pt idx="262">
                        <c:v>42813</c:v>
                      </c:pt>
                      <c:pt idx="263">
                        <c:v>42814</c:v>
                      </c:pt>
                      <c:pt idx="264">
                        <c:v>42815</c:v>
                      </c:pt>
                      <c:pt idx="265">
                        <c:v>42816</c:v>
                      </c:pt>
                      <c:pt idx="266">
                        <c:v>42817</c:v>
                      </c:pt>
                      <c:pt idx="267">
                        <c:v>42818</c:v>
                      </c:pt>
                      <c:pt idx="268">
                        <c:v>42819</c:v>
                      </c:pt>
                      <c:pt idx="269">
                        <c:v>42820</c:v>
                      </c:pt>
                      <c:pt idx="270">
                        <c:v>42821</c:v>
                      </c:pt>
                      <c:pt idx="271">
                        <c:v>42822</c:v>
                      </c:pt>
                      <c:pt idx="272">
                        <c:v>42823</c:v>
                      </c:pt>
                      <c:pt idx="273">
                        <c:v>42824</c:v>
                      </c:pt>
                      <c:pt idx="274">
                        <c:v>42825</c:v>
                      </c:pt>
                      <c:pt idx="275">
                        <c:v>42826</c:v>
                      </c:pt>
                      <c:pt idx="276">
                        <c:v>42827</c:v>
                      </c:pt>
                      <c:pt idx="277">
                        <c:v>42828</c:v>
                      </c:pt>
                      <c:pt idx="278">
                        <c:v>42829</c:v>
                      </c:pt>
                      <c:pt idx="279">
                        <c:v>42830</c:v>
                      </c:pt>
                      <c:pt idx="280">
                        <c:v>42831</c:v>
                      </c:pt>
                      <c:pt idx="281">
                        <c:v>42832</c:v>
                      </c:pt>
                      <c:pt idx="282">
                        <c:v>42833</c:v>
                      </c:pt>
                      <c:pt idx="283">
                        <c:v>42834</c:v>
                      </c:pt>
                      <c:pt idx="284">
                        <c:v>42835</c:v>
                      </c:pt>
                      <c:pt idx="285">
                        <c:v>42836</c:v>
                      </c:pt>
                      <c:pt idx="286">
                        <c:v>42837</c:v>
                      </c:pt>
                      <c:pt idx="287">
                        <c:v>42838</c:v>
                      </c:pt>
                      <c:pt idx="288">
                        <c:v>42839</c:v>
                      </c:pt>
                      <c:pt idx="289">
                        <c:v>42840</c:v>
                      </c:pt>
                      <c:pt idx="290">
                        <c:v>42841</c:v>
                      </c:pt>
                      <c:pt idx="291">
                        <c:v>42842</c:v>
                      </c:pt>
                      <c:pt idx="292">
                        <c:v>42843</c:v>
                      </c:pt>
                      <c:pt idx="293">
                        <c:v>42844</c:v>
                      </c:pt>
                      <c:pt idx="294">
                        <c:v>42845</c:v>
                      </c:pt>
                      <c:pt idx="295">
                        <c:v>42846</c:v>
                      </c:pt>
                      <c:pt idx="296">
                        <c:v>42847</c:v>
                      </c:pt>
                      <c:pt idx="297">
                        <c:v>42848</c:v>
                      </c:pt>
                      <c:pt idx="298">
                        <c:v>42849</c:v>
                      </c:pt>
                      <c:pt idx="299">
                        <c:v>42850</c:v>
                      </c:pt>
                      <c:pt idx="300">
                        <c:v>42851</c:v>
                      </c:pt>
                      <c:pt idx="301">
                        <c:v>42852</c:v>
                      </c:pt>
                      <c:pt idx="302">
                        <c:v>42853</c:v>
                      </c:pt>
                      <c:pt idx="303">
                        <c:v>42854</c:v>
                      </c:pt>
                      <c:pt idx="304">
                        <c:v>42855</c:v>
                      </c:pt>
                      <c:pt idx="305">
                        <c:v>42856</c:v>
                      </c:pt>
                      <c:pt idx="306">
                        <c:v>42857</c:v>
                      </c:pt>
                      <c:pt idx="307">
                        <c:v>42858</c:v>
                      </c:pt>
                      <c:pt idx="308">
                        <c:v>42859</c:v>
                      </c:pt>
                      <c:pt idx="309">
                        <c:v>42860</c:v>
                      </c:pt>
                      <c:pt idx="310">
                        <c:v>42861</c:v>
                      </c:pt>
                      <c:pt idx="311">
                        <c:v>42862</c:v>
                      </c:pt>
                      <c:pt idx="312">
                        <c:v>42863</c:v>
                      </c:pt>
                      <c:pt idx="313">
                        <c:v>42864</c:v>
                      </c:pt>
                      <c:pt idx="314">
                        <c:v>42865</c:v>
                      </c:pt>
                      <c:pt idx="315">
                        <c:v>42866</c:v>
                      </c:pt>
                      <c:pt idx="316">
                        <c:v>42867</c:v>
                      </c:pt>
                      <c:pt idx="317">
                        <c:v>42868</c:v>
                      </c:pt>
                      <c:pt idx="318">
                        <c:v>42869</c:v>
                      </c:pt>
                      <c:pt idx="319">
                        <c:v>42870</c:v>
                      </c:pt>
                      <c:pt idx="320">
                        <c:v>42871</c:v>
                      </c:pt>
                      <c:pt idx="321">
                        <c:v>42872</c:v>
                      </c:pt>
                      <c:pt idx="322">
                        <c:v>42873</c:v>
                      </c:pt>
                      <c:pt idx="323">
                        <c:v>42874</c:v>
                      </c:pt>
                      <c:pt idx="324">
                        <c:v>42875</c:v>
                      </c:pt>
                      <c:pt idx="325">
                        <c:v>42876</c:v>
                      </c:pt>
                      <c:pt idx="326">
                        <c:v>42877</c:v>
                      </c:pt>
                      <c:pt idx="327">
                        <c:v>42878</c:v>
                      </c:pt>
                      <c:pt idx="328">
                        <c:v>42879</c:v>
                      </c:pt>
                      <c:pt idx="329">
                        <c:v>42880</c:v>
                      </c:pt>
                      <c:pt idx="330">
                        <c:v>42881</c:v>
                      </c:pt>
                      <c:pt idx="331">
                        <c:v>42882</c:v>
                      </c:pt>
                      <c:pt idx="332">
                        <c:v>42883</c:v>
                      </c:pt>
                      <c:pt idx="333">
                        <c:v>42884</c:v>
                      </c:pt>
                      <c:pt idx="334">
                        <c:v>42885</c:v>
                      </c:pt>
                      <c:pt idx="335">
                        <c:v>42886</c:v>
                      </c:pt>
                      <c:pt idx="336">
                        <c:v>42887</c:v>
                      </c:pt>
                      <c:pt idx="337">
                        <c:v>42888</c:v>
                      </c:pt>
                      <c:pt idx="338">
                        <c:v>42889</c:v>
                      </c:pt>
                      <c:pt idx="339">
                        <c:v>42890</c:v>
                      </c:pt>
                      <c:pt idx="340">
                        <c:v>42891</c:v>
                      </c:pt>
                      <c:pt idx="341">
                        <c:v>42892</c:v>
                      </c:pt>
                      <c:pt idx="342">
                        <c:v>42893</c:v>
                      </c:pt>
                      <c:pt idx="343">
                        <c:v>42894</c:v>
                      </c:pt>
                      <c:pt idx="344">
                        <c:v>42895</c:v>
                      </c:pt>
                      <c:pt idx="345">
                        <c:v>42896</c:v>
                      </c:pt>
                      <c:pt idx="346">
                        <c:v>42897</c:v>
                      </c:pt>
                      <c:pt idx="347">
                        <c:v>42898</c:v>
                      </c:pt>
                      <c:pt idx="348">
                        <c:v>42899</c:v>
                      </c:pt>
                      <c:pt idx="349">
                        <c:v>42900</c:v>
                      </c:pt>
                      <c:pt idx="350">
                        <c:v>42901</c:v>
                      </c:pt>
                      <c:pt idx="351">
                        <c:v>42902</c:v>
                      </c:pt>
                      <c:pt idx="352">
                        <c:v>42903</c:v>
                      </c:pt>
                      <c:pt idx="353">
                        <c:v>42904</c:v>
                      </c:pt>
                      <c:pt idx="354">
                        <c:v>42905</c:v>
                      </c:pt>
                      <c:pt idx="355">
                        <c:v>42906</c:v>
                      </c:pt>
                      <c:pt idx="356">
                        <c:v>42907</c:v>
                      </c:pt>
                      <c:pt idx="357">
                        <c:v>42908</c:v>
                      </c:pt>
                      <c:pt idx="358">
                        <c:v>42909</c:v>
                      </c:pt>
                      <c:pt idx="359">
                        <c:v>42910</c:v>
                      </c:pt>
                      <c:pt idx="360">
                        <c:v>42911</c:v>
                      </c:pt>
                      <c:pt idx="361">
                        <c:v>42912</c:v>
                      </c:pt>
                      <c:pt idx="362">
                        <c:v>42913</c:v>
                      </c:pt>
                      <c:pt idx="363">
                        <c:v>42914</c:v>
                      </c:pt>
                      <c:pt idx="364">
                        <c:v>42915</c:v>
                      </c:pt>
                      <c:pt idx="365">
                        <c:v>42916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'NEW Abundance Starting July'!$AJ$2:$AJ$367</c15:sqref>
                        </c15:formulaRef>
                      </c:ext>
                    </c:extLst>
                    <c:numCache>
                      <c:formatCode>General</c:formatCode>
                      <c:ptCount val="366"/>
                      <c:pt idx="56">
                        <c:v>1</c:v>
                      </c:pt>
                      <c:pt idx="57">
                        <c:v>0</c:v>
                      </c:pt>
                      <c:pt idx="58">
                        <c:v>1</c:v>
                      </c:pt>
                      <c:pt idx="59">
                        <c:v>1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  <c:pt idx="69">
                        <c:v>0</c:v>
                      </c:pt>
                      <c:pt idx="70">
                        <c:v>1</c:v>
                      </c:pt>
                      <c:pt idx="71">
                        <c:v>0</c:v>
                      </c:pt>
                      <c:pt idx="72">
                        <c:v>1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1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1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</c:v>
                      </c:pt>
                      <c:pt idx="92">
                        <c:v>0</c:v>
                      </c:pt>
                      <c:pt idx="93">
                        <c:v>0</c:v>
                      </c:pt>
                      <c:pt idx="94">
                        <c:v>0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</c:v>
                      </c:pt>
                      <c:pt idx="98">
                        <c:v>0</c:v>
                      </c:pt>
                      <c:pt idx="99">
                        <c:v>0</c:v>
                      </c:pt>
                      <c:pt idx="100">
                        <c:v>0</c:v>
                      </c:pt>
                      <c:pt idx="101">
                        <c:v>0</c:v>
                      </c:pt>
                      <c:pt idx="102">
                        <c:v>0</c:v>
                      </c:pt>
                      <c:pt idx="103">
                        <c:v>0</c:v>
                      </c:pt>
                      <c:pt idx="104">
                        <c:v>0</c:v>
                      </c:pt>
                      <c:pt idx="105">
                        <c:v>1</c:v>
                      </c:pt>
                      <c:pt idx="106">
                        <c:v>0</c:v>
                      </c:pt>
                      <c:pt idx="107">
                        <c:v>0</c:v>
                      </c:pt>
                      <c:pt idx="108">
                        <c:v>0</c:v>
                      </c:pt>
                      <c:pt idx="109">
                        <c:v>0</c:v>
                      </c:pt>
                      <c:pt idx="110">
                        <c:v>0</c:v>
                      </c:pt>
                      <c:pt idx="111">
                        <c:v>1</c:v>
                      </c:pt>
                      <c:pt idx="112">
                        <c:v>0</c:v>
                      </c:pt>
                      <c:pt idx="113">
                        <c:v>1</c:v>
                      </c:pt>
                      <c:pt idx="114">
                        <c:v>2</c:v>
                      </c:pt>
                      <c:pt idx="115">
                        <c:v>0</c:v>
                      </c:pt>
                      <c:pt idx="116">
                        <c:v>0</c:v>
                      </c:pt>
                      <c:pt idx="117">
                        <c:v>1</c:v>
                      </c:pt>
                      <c:pt idx="118">
                        <c:v>0</c:v>
                      </c:pt>
                      <c:pt idx="119">
                        <c:v>0</c:v>
                      </c:pt>
                      <c:pt idx="120">
                        <c:v>0</c:v>
                      </c:pt>
                      <c:pt idx="121">
                        <c:v>0</c:v>
                      </c:pt>
                      <c:pt idx="122">
                        <c:v>0</c:v>
                      </c:pt>
                      <c:pt idx="123">
                        <c:v>0</c:v>
                      </c:pt>
                      <c:pt idx="124">
                        <c:v>0</c:v>
                      </c:pt>
                      <c:pt idx="125">
                        <c:v>0</c:v>
                      </c:pt>
                      <c:pt idx="126">
                        <c:v>0</c:v>
                      </c:pt>
                      <c:pt idx="127">
                        <c:v>1</c:v>
                      </c:pt>
                      <c:pt idx="128">
                        <c:v>3</c:v>
                      </c:pt>
                      <c:pt idx="129">
                        <c:v>0</c:v>
                      </c:pt>
                      <c:pt idx="130">
                        <c:v>0</c:v>
                      </c:pt>
                      <c:pt idx="131">
                        <c:v>0</c:v>
                      </c:pt>
                      <c:pt idx="132">
                        <c:v>0</c:v>
                      </c:pt>
                      <c:pt idx="133">
                        <c:v>0</c:v>
                      </c:pt>
                      <c:pt idx="134">
                        <c:v>0</c:v>
                      </c:pt>
                      <c:pt idx="135">
                        <c:v>0</c:v>
                      </c:pt>
                      <c:pt idx="136">
                        <c:v>0</c:v>
                      </c:pt>
                      <c:pt idx="137">
                        <c:v>0</c:v>
                      </c:pt>
                      <c:pt idx="138">
                        <c:v>0</c:v>
                      </c:pt>
                      <c:pt idx="139">
                        <c:v>0</c:v>
                      </c:pt>
                      <c:pt idx="140">
                        <c:v>0</c:v>
                      </c:pt>
                      <c:pt idx="141">
                        <c:v>0</c:v>
                      </c:pt>
                      <c:pt idx="142">
                        <c:v>2</c:v>
                      </c:pt>
                      <c:pt idx="143">
                        <c:v>0</c:v>
                      </c:pt>
                      <c:pt idx="144">
                        <c:v>0</c:v>
                      </c:pt>
                      <c:pt idx="145">
                        <c:v>1</c:v>
                      </c:pt>
                      <c:pt idx="146">
                        <c:v>1</c:v>
                      </c:pt>
                      <c:pt idx="147">
                        <c:v>2</c:v>
                      </c:pt>
                      <c:pt idx="148">
                        <c:v>0</c:v>
                      </c:pt>
                      <c:pt idx="149">
                        <c:v>0</c:v>
                      </c:pt>
                      <c:pt idx="150">
                        <c:v>0</c:v>
                      </c:pt>
                      <c:pt idx="151">
                        <c:v>0</c:v>
                      </c:pt>
                      <c:pt idx="152">
                        <c:v>1</c:v>
                      </c:pt>
                      <c:pt idx="153">
                        <c:v>0</c:v>
                      </c:pt>
                      <c:pt idx="154">
                        <c:v>0</c:v>
                      </c:pt>
                      <c:pt idx="155">
                        <c:v>0</c:v>
                      </c:pt>
                      <c:pt idx="156">
                        <c:v>0</c:v>
                      </c:pt>
                      <c:pt idx="157">
                        <c:v>0</c:v>
                      </c:pt>
                      <c:pt idx="158">
                        <c:v>0</c:v>
                      </c:pt>
                      <c:pt idx="159">
                        <c:v>0</c:v>
                      </c:pt>
                      <c:pt idx="160">
                        <c:v>0</c:v>
                      </c:pt>
                      <c:pt idx="161">
                        <c:v>0</c:v>
                      </c:pt>
                      <c:pt idx="162">
                        <c:v>0</c:v>
                      </c:pt>
                      <c:pt idx="163">
                        <c:v>0</c:v>
                      </c:pt>
                      <c:pt idx="164">
                        <c:v>0</c:v>
                      </c:pt>
                      <c:pt idx="165">
                        <c:v>0</c:v>
                      </c:pt>
                      <c:pt idx="166">
                        <c:v>0</c:v>
                      </c:pt>
                      <c:pt idx="167">
                        <c:v>0</c:v>
                      </c:pt>
                      <c:pt idx="168">
                        <c:v>0</c:v>
                      </c:pt>
                      <c:pt idx="169">
                        <c:v>0</c:v>
                      </c:pt>
                      <c:pt idx="170">
                        <c:v>0</c:v>
                      </c:pt>
                      <c:pt idx="171">
                        <c:v>0</c:v>
                      </c:pt>
                      <c:pt idx="172">
                        <c:v>0</c:v>
                      </c:pt>
                      <c:pt idx="173">
                        <c:v>0</c:v>
                      </c:pt>
                      <c:pt idx="174">
                        <c:v>0</c:v>
                      </c:pt>
                      <c:pt idx="175">
                        <c:v>0</c:v>
                      </c:pt>
                      <c:pt idx="176">
                        <c:v>0</c:v>
                      </c:pt>
                      <c:pt idx="177">
                        <c:v>0</c:v>
                      </c:pt>
                      <c:pt idx="178">
                        <c:v>0</c:v>
                      </c:pt>
                      <c:pt idx="179">
                        <c:v>0</c:v>
                      </c:pt>
                      <c:pt idx="180">
                        <c:v>0</c:v>
                      </c:pt>
                      <c:pt idx="181">
                        <c:v>0</c:v>
                      </c:pt>
                      <c:pt idx="182">
                        <c:v>0</c:v>
                      </c:pt>
                      <c:pt idx="183">
                        <c:v>0</c:v>
                      </c:pt>
                      <c:pt idx="184">
                        <c:v>0</c:v>
                      </c:pt>
                      <c:pt idx="185">
                        <c:v>0</c:v>
                      </c:pt>
                      <c:pt idx="186">
                        <c:v>0</c:v>
                      </c:pt>
                      <c:pt idx="187">
                        <c:v>0</c:v>
                      </c:pt>
                      <c:pt idx="188">
                        <c:v>0</c:v>
                      </c:pt>
                      <c:pt idx="189">
                        <c:v>0</c:v>
                      </c:pt>
                      <c:pt idx="190">
                        <c:v>0</c:v>
                      </c:pt>
                      <c:pt idx="191">
                        <c:v>0</c:v>
                      </c:pt>
                      <c:pt idx="192">
                        <c:v>0</c:v>
                      </c:pt>
                      <c:pt idx="193">
                        <c:v>0</c:v>
                      </c:pt>
                      <c:pt idx="194">
                        <c:v>0</c:v>
                      </c:pt>
                      <c:pt idx="195">
                        <c:v>0</c:v>
                      </c:pt>
                      <c:pt idx="196">
                        <c:v>0</c:v>
                      </c:pt>
                      <c:pt idx="197">
                        <c:v>0</c:v>
                      </c:pt>
                      <c:pt idx="198">
                        <c:v>0</c:v>
                      </c:pt>
                      <c:pt idx="199">
                        <c:v>0</c:v>
                      </c:pt>
                      <c:pt idx="200">
                        <c:v>0</c:v>
                      </c:pt>
                      <c:pt idx="201">
                        <c:v>0</c:v>
                      </c:pt>
                      <c:pt idx="202">
                        <c:v>0</c:v>
                      </c:pt>
                      <c:pt idx="203">
                        <c:v>0</c:v>
                      </c:pt>
                      <c:pt idx="204">
                        <c:v>0</c:v>
                      </c:pt>
                      <c:pt idx="205">
                        <c:v>0</c:v>
                      </c:pt>
                      <c:pt idx="206">
                        <c:v>0</c:v>
                      </c:pt>
                      <c:pt idx="207">
                        <c:v>0</c:v>
                      </c:pt>
                      <c:pt idx="208">
                        <c:v>0</c:v>
                      </c:pt>
                      <c:pt idx="209">
                        <c:v>0</c:v>
                      </c:pt>
                      <c:pt idx="210">
                        <c:v>0</c:v>
                      </c:pt>
                      <c:pt idx="211">
                        <c:v>0</c:v>
                      </c:pt>
                      <c:pt idx="212">
                        <c:v>0</c:v>
                      </c:pt>
                      <c:pt idx="213">
                        <c:v>0</c:v>
                      </c:pt>
                      <c:pt idx="214">
                        <c:v>0</c:v>
                      </c:pt>
                      <c:pt idx="215">
                        <c:v>0</c:v>
                      </c:pt>
                      <c:pt idx="216">
                        <c:v>0</c:v>
                      </c:pt>
                      <c:pt idx="217">
                        <c:v>0</c:v>
                      </c:pt>
                      <c:pt idx="218">
                        <c:v>0</c:v>
                      </c:pt>
                      <c:pt idx="219">
                        <c:v>0</c:v>
                      </c:pt>
                      <c:pt idx="220">
                        <c:v>0</c:v>
                      </c:pt>
                      <c:pt idx="221">
                        <c:v>0.5</c:v>
                      </c:pt>
                      <c:pt idx="222">
                        <c:v>0.5</c:v>
                      </c:pt>
                      <c:pt idx="223">
                        <c:v>1</c:v>
                      </c:pt>
                      <c:pt idx="224">
                        <c:v>0</c:v>
                      </c:pt>
                      <c:pt idx="225">
                        <c:v>0</c:v>
                      </c:pt>
                      <c:pt idx="226">
                        <c:v>1</c:v>
                      </c:pt>
                      <c:pt idx="227">
                        <c:v>1</c:v>
                      </c:pt>
                      <c:pt idx="228">
                        <c:v>0.5</c:v>
                      </c:pt>
                      <c:pt idx="229">
                        <c:v>0.5</c:v>
                      </c:pt>
                      <c:pt idx="230">
                        <c:v>0.5</c:v>
                      </c:pt>
                      <c:pt idx="231">
                        <c:v>0</c:v>
                      </c:pt>
                      <c:pt idx="232">
                        <c:v>0</c:v>
                      </c:pt>
                      <c:pt idx="233">
                        <c:v>0</c:v>
                      </c:pt>
                      <c:pt idx="234">
                        <c:v>1</c:v>
                      </c:pt>
                      <c:pt idx="235">
                        <c:v>1</c:v>
                      </c:pt>
                      <c:pt idx="236">
                        <c:v>1</c:v>
                      </c:pt>
                      <c:pt idx="237">
                        <c:v>1</c:v>
                      </c:pt>
                      <c:pt idx="238">
                        <c:v>1</c:v>
                      </c:pt>
                      <c:pt idx="239">
                        <c:v>0</c:v>
                      </c:pt>
                      <c:pt idx="240">
                        <c:v>1</c:v>
                      </c:pt>
                      <c:pt idx="241">
                        <c:v>2</c:v>
                      </c:pt>
                      <c:pt idx="242">
                        <c:v>3</c:v>
                      </c:pt>
                      <c:pt idx="244">
                        <c:v>3</c:v>
                      </c:pt>
                      <c:pt idx="245">
                        <c:v>4</c:v>
                      </c:pt>
                      <c:pt idx="246">
                        <c:v>1</c:v>
                      </c:pt>
                      <c:pt idx="247">
                        <c:v>1</c:v>
                      </c:pt>
                      <c:pt idx="248">
                        <c:v>3</c:v>
                      </c:pt>
                      <c:pt idx="249">
                        <c:v>3</c:v>
                      </c:pt>
                      <c:pt idx="250">
                        <c:v>3.5</c:v>
                      </c:pt>
                      <c:pt idx="251">
                        <c:v>3.5</c:v>
                      </c:pt>
                      <c:pt idx="252">
                        <c:v>4</c:v>
                      </c:pt>
                      <c:pt idx="253">
                        <c:v>16</c:v>
                      </c:pt>
                      <c:pt idx="254">
                        <c:v>21</c:v>
                      </c:pt>
                      <c:pt idx="255">
                        <c:v>42</c:v>
                      </c:pt>
                      <c:pt idx="256">
                        <c:v>6</c:v>
                      </c:pt>
                      <c:pt idx="257">
                        <c:v>7</c:v>
                      </c:pt>
                      <c:pt idx="258">
                        <c:v>7</c:v>
                      </c:pt>
                      <c:pt idx="259">
                        <c:v>8</c:v>
                      </c:pt>
                      <c:pt idx="260">
                        <c:v>6</c:v>
                      </c:pt>
                      <c:pt idx="261">
                        <c:v>6</c:v>
                      </c:pt>
                      <c:pt idx="262">
                        <c:v>1</c:v>
                      </c:pt>
                      <c:pt idx="263">
                        <c:v>1</c:v>
                      </c:pt>
                      <c:pt idx="264">
                        <c:v>2</c:v>
                      </c:pt>
                      <c:pt idx="265">
                        <c:v>2</c:v>
                      </c:pt>
                      <c:pt idx="266">
                        <c:v>4</c:v>
                      </c:pt>
                      <c:pt idx="267">
                        <c:v>7</c:v>
                      </c:pt>
                      <c:pt idx="268">
                        <c:v>4</c:v>
                      </c:pt>
                      <c:pt idx="269">
                        <c:v>2</c:v>
                      </c:pt>
                      <c:pt idx="270">
                        <c:v>3</c:v>
                      </c:pt>
                      <c:pt idx="271">
                        <c:v>6.5</c:v>
                      </c:pt>
                      <c:pt idx="272">
                        <c:v>6.5</c:v>
                      </c:pt>
                      <c:pt idx="273">
                        <c:v>10</c:v>
                      </c:pt>
                      <c:pt idx="274">
                        <c:v>13</c:v>
                      </c:pt>
                      <c:pt idx="275">
                        <c:v>20</c:v>
                      </c:pt>
                      <c:pt idx="276">
                        <c:v>20</c:v>
                      </c:pt>
                      <c:pt idx="277">
                        <c:v>25</c:v>
                      </c:pt>
                      <c:pt idx="278">
                        <c:v>20</c:v>
                      </c:pt>
                      <c:pt idx="279">
                        <c:v>20</c:v>
                      </c:pt>
                      <c:pt idx="280">
                        <c:v>15</c:v>
                      </c:pt>
                      <c:pt idx="281">
                        <c:v>16</c:v>
                      </c:pt>
                      <c:pt idx="282">
                        <c:v>11</c:v>
                      </c:pt>
                      <c:pt idx="283">
                        <c:v>16</c:v>
                      </c:pt>
                      <c:pt idx="284">
                        <c:v>18</c:v>
                      </c:pt>
                      <c:pt idx="285">
                        <c:v>17</c:v>
                      </c:pt>
                      <c:pt idx="286">
                        <c:v>17</c:v>
                      </c:pt>
                      <c:pt idx="287">
                        <c:v>16</c:v>
                      </c:pt>
                      <c:pt idx="288">
                        <c:v>21</c:v>
                      </c:pt>
                      <c:pt idx="289">
                        <c:v>22</c:v>
                      </c:pt>
                      <c:pt idx="290">
                        <c:v>27</c:v>
                      </c:pt>
                      <c:pt idx="291">
                        <c:v>30</c:v>
                      </c:pt>
                      <c:pt idx="292">
                        <c:v>31.5</c:v>
                      </c:pt>
                      <c:pt idx="293">
                        <c:v>31.5</c:v>
                      </c:pt>
                      <c:pt idx="294">
                        <c:v>33</c:v>
                      </c:pt>
                      <c:pt idx="295">
                        <c:v>43</c:v>
                      </c:pt>
                      <c:pt idx="296">
                        <c:v>47</c:v>
                      </c:pt>
                      <c:pt idx="297">
                        <c:v>36</c:v>
                      </c:pt>
                      <c:pt idx="298">
                        <c:v>52</c:v>
                      </c:pt>
                      <c:pt idx="299">
                        <c:v>52</c:v>
                      </c:pt>
                      <c:pt idx="300">
                        <c:v>52</c:v>
                      </c:pt>
                      <c:pt idx="301">
                        <c:v>52</c:v>
                      </c:pt>
                      <c:pt idx="302">
                        <c:v>44</c:v>
                      </c:pt>
                      <c:pt idx="303">
                        <c:v>62</c:v>
                      </c:pt>
                      <c:pt idx="304">
                        <c:v>56</c:v>
                      </c:pt>
                      <c:pt idx="305">
                        <c:v>55</c:v>
                      </c:pt>
                      <c:pt idx="306">
                        <c:v>54</c:v>
                      </c:pt>
                      <c:pt idx="307">
                        <c:v>54</c:v>
                      </c:pt>
                      <c:pt idx="308">
                        <c:v>53</c:v>
                      </c:pt>
                      <c:pt idx="309">
                        <c:v>46</c:v>
                      </c:pt>
                      <c:pt idx="310">
                        <c:v>56</c:v>
                      </c:pt>
                      <c:pt idx="311">
                        <c:v>55</c:v>
                      </c:pt>
                      <c:pt idx="312">
                        <c:v>50</c:v>
                      </c:pt>
                      <c:pt idx="313">
                        <c:v>50.5</c:v>
                      </c:pt>
                      <c:pt idx="314">
                        <c:v>50.5</c:v>
                      </c:pt>
                      <c:pt idx="315">
                        <c:v>51</c:v>
                      </c:pt>
                      <c:pt idx="316">
                        <c:v>52</c:v>
                      </c:pt>
                      <c:pt idx="317">
                        <c:v>70</c:v>
                      </c:pt>
                      <c:pt idx="318">
                        <c:v>56</c:v>
                      </c:pt>
                      <c:pt idx="319">
                        <c:v>62</c:v>
                      </c:pt>
                      <c:pt idx="320">
                        <c:v>59</c:v>
                      </c:pt>
                      <c:pt idx="321">
                        <c:v>59</c:v>
                      </c:pt>
                      <c:pt idx="322">
                        <c:v>56</c:v>
                      </c:pt>
                      <c:pt idx="323">
                        <c:v>57</c:v>
                      </c:pt>
                      <c:pt idx="324">
                        <c:v>53</c:v>
                      </c:pt>
                      <c:pt idx="325">
                        <c:v>46</c:v>
                      </c:pt>
                      <c:pt idx="326">
                        <c:v>44</c:v>
                      </c:pt>
                      <c:pt idx="327">
                        <c:v>36.5</c:v>
                      </c:pt>
                      <c:pt idx="328">
                        <c:v>36.5</c:v>
                      </c:pt>
                      <c:pt idx="329">
                        <c:v>36.5</c:v>
                      </c:pt>
                      <c:pt idx="330">
                        <c:v>29</c:v>
                      </c:pt>
                      <c:pt idx="331">
                        <c:v>14</c:v>
                      </c:pt>
                      <c:pt idx="332">
                        <c:v>11</c:v>
                      </c:pt>
                      <c:pt idx="333">
                        <c:v>2</c:v>
                      </c:pt>
                      <c:pt idx="334">
                        <c:v>1</c:v>
                      </c:pt>
                      <c:pt idx="335">
                        <c:v>1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Abundance Starting July'!$AN$1</c15:sqref>
                        </c15:formulaRef>
                      </c:ext>
                    </c:extLst>
                    <c:strCache>
                      <c:ptCount val="1"/>
                      <c:pt idx="0">
                        <c:v>ZCA 2016</c:v>
                      </c:pt>
                    </c:strCache>
                  </c:strRef>
                </c:tx>
                <c:spPr>
                  <a:ln w="12700" cap="rnd">
                    <a:solidFill>
                      <a:schemeClr val="tx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triangle"/>
                  <c:size val="5"/>
                  <c:spPr>
                    <a:solidFill>
                      <a:schemeClr val="tx1">
                        <a:lumMod val="50000"/>
                        <a:lumOff val="50000"/>
                      </a:schemeClr>
                    </a:solidFill>
                    <a:ln w="9525">
                      <a:noFill/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Abundance Starting July'!$A$2:$A$367</c15:sqref>
                        </c15:formulaRef>
                      </c:ext>
                    </c:extLst>
                    <c:numCache>
                      <c:formatCode>m/d</c:formatCode>
                      <c:ptCount val="366"/>
                      <c:pt idx="0">
                        <c:v>42917</c:v>
                      </c:pt>
                      <c:pt idx="1">
                        <c:v>42918</c:v>
                      </c:pt>
                      <c:pt idx="2">
                        <c:v>42919</c:v>
                      </c:pt>
                      <c:pt idx="3">
                        <c:v>42920</c:v>
                      </c:pt>
                      <c:pt idx="4">
                        <c:v>42921</c:v>
                      </c:pt>
                      <c:pt idx="5">
                        <c:v>42922</c:v>
                      </c:pt>
                      <c:pt idx="6">
                        <c:v>42923</c:v>
                      </c:pt>
                      <c:pt idx="7">
                        <c:v>42924</c:v>
                      </c:pt>
                      <c:pt idx="8">
                        <c:v>42925</c:v>
                      </c:pt>
                      <c:pt idx="9">
                        <c:v>42926</c:v>
                      </c:pt>
                      <c:pt idx="10">
                        <c:v>42927</c:v>
                      </c:pt>
                      <c:pt idx="11">
                        <c:v>42928</c:v>
                      </c:pt>
                      <c:pt idx="12">
                        <c:v>42929</c:v>
                      </c:pt>
                      <c:pt idx="13">
                        <c:v>42930</c:v>
                      </c:pt>
                      <c:pt idx="14">
                        <c:v>42931</c:v>
                      </c:pt>
                      <c:pt idx="15">
                        <c:v>42932</c:v>
                      </c:pt>
                      <c:pt idx="16">
                        <c:v>42933</c:v>
                      </c:pt>
                      <c:pt idx="17">
                        <c:v>42934</c:v>
                      </c:pt>
                      <c:pt idx="18">
                        <c:v>42935</c:v>
                      </c:pt>
                      <c:pt idx="19">
                        <c:v>42936</c:v>
                      </c:pt>
                      <c:pt idx="20">
                        <c:v>42937</c:v>
                      </c:pt>
                      <c:pt idx="21">
                        <c:v>42938</c:v>
                      </c:pt>
                      <c:pt idx="22">
                        <c:v>42939</c:v>
                      </c:pt>
                      <c:pt idx="23">
                        <c:v>42940</c:v>
                      </c:pt>
                      <c:pt idx="24">
                        <c:v>42941</c:v>
                      </c:pt>
                      <c:pt idx="25">
                        <c:v>42942</c:v>
                      </c:pt>
                      <c:pt idx="26">
                        <c:v>42943</c:v>
                      </c:pt>
                      <c:pt idx="27">
                        <c:v>42944</c:v>
                      </c:pt>
                      <c:pt idx="28">
                        <c:v>42945</c:v>
                      </c:pt>
                      <c:pt idx="29">
                        <c:v>42946</c:v>
                      </c:pt>
                      <c:pt idx="30">
                        <c:v>42947</c:v>
                      </c:pt>
                      <c:pt idx="31">
                        <c:v>42948</c:v>
                      </c:pt>
                      <c:pt idx="32">
                        <c:v>42949</c:v>
                      </c:pt>
                      <c:pt idx="33">
                        <c:v>42950</c:v>
                      </c:pt>
                      <c:pt idx="34">
                        <c:v>42951</c:v>
                      </c:pt>
                      <c:pt idx="35">
                        <c:v>42952</c:v>
                      </c:pt>
                      <c:pt idx="36">
                        <c:v>42953</c:v>
                      </c:pt>
                      <c:pt idx="37">
                        <c:v>42954</c:v>
                      </c:pt>
                      <c:pt idx="38">
                        <c:v>42955</c:v>
                      </c:pt>
                      <c:pt idx="39">
                        <c:v>42956</c:v>
                      </c:pt>
                      <c:pt idx="40">
                        <c:v>42957</c:v>
                      </c:pt>
                      <c:pt idx="41">
                        <c:v>42958</c:v>
                      </c:pt>
                      <c:pt idx="42">
                        <c:v>42959</c:v>
                      </c:pt>
                      <c:pt idx="43">
                        <c:v>42960</c:v>
                      </c:pt>
                      <c:pt idx="44">
                        <c:v>42961</c:v>
                      </c:pt>
                      <c:pt idx="45">
                        <c:v>42962</c:v>
                      </c:pt>
                      <c:pt idx="46">
                        <c:v>42963</c:v>
                      </c:pt>
                      <c:pt idx="47">
                        <c:v>42964</c:v>
                      </c:pt>
                      <c:pt idx="48">
                        <c:v>42965</c:v>
                      </c:pt>
                      <c:pt idx="49">
                        <c:v>42966</c:v>
                      </c:pt>
                      <c:pt idx="50">
                        <c:v>42967</c:v>
                      </c:pt>
                      <c:pt idx="51">
                        <c:v>42968</c:v>
                      </c:pt>
                      <c:pt idx="52">
                        <c:v>42969</c:v>
                      </c:pt>
                      <c:pt idx="53">
                        <c:v>42970</c:v>
                      </c:pt>
                      <c:pt idx="54">
                        <c:v>42971</c:v>
                      </c:pt>
                      <c:pt idx="55">
                        <c:v>42972</c:v>
                      </c:pt>
                      <c:pt idx="56">
                        <c:v>42973</c:v>
                      </c:pt>
                      <c:pt idx="57">
                        <c:v>42974</c:v>
                      </c:pt>
                      <c:pt idx="58">
                        <c:v>42975</c:v>
                      </c:pt>
                      <c:pt idx="59">
                        <c:v>42976</c:v>
                      </c:pt>
                      <c:pt idx="60">
                        <c:v>42977</c:v>
                      </c:pt>
                      <c:pt idx="61">
                        <c:v>42978</c:v>
                      </c:pt>
                      <c:pt idx="62">
                        <c:v>42979</c:v>
                      </c:pt>
                      <c:pt idx="63">
                        <c:v>42980</c:v>
                      </c:pt>
                      <c:pt idx="64">
                        <c:v>42981</c:v>
                      </c:pt>
                      <c:pt idx="65">
                        <c:v>42982</c:v>
                      </c:pt>
                      <c:pt idx="66">
                        <c:v>42983</c:v>
                      </c:pt>
                      <c:pt idx="67">
                        <c:v>42984</c:v>
                      </c:pt>
                      <c:pt idx="68">
                        <c:v>42985</c:v>
                      </c:pt>
                      <c:pt idx="69">
                        <c:v>42986</c:v>
                      </c:pt>
                      <c:pt idx="70">
                        <c:v>42987</c:v>
                      </c:pt>
                      <c:pt idx="71">
                        <c:v>42988</c:v>
                      </c:pt>
                      <c:pt idx="72">
                        <c:v>42989</c:v>
                      </c:pt>
                      <c:pt idx="73">
                        <c:v>42990</c:v>
                      </c:pt>
                      <c:pt idx="74">
                        <c:v>42991</c:v>
                      </c:pt>
                      <c:pt idx="75">
                        <c:v>42992</c:v>
                      </c:pt>
                      <c:pt idx="76">
                        <c:v>42993</c:v>
                      </c:pt>
                      <c:pt idx="77">
                        <c:v>42994</c:v>
                      </c:pt>
                      <c:pt idx="78">
                        <c:v>42995</c:v>
                      </c:pt>
                      <c:pt idx="79">
                        <c:v>42996</c:v>
                      </c:pt>
                      <c:pt idx="80">
                        <c:v>42997</c:v>
                      </c:pt>
                      <c:pt idx="81">
                        <c:v>42998</c:v>
                      </c:pt>
                      <c:pt idx="82">
                        <c:v>42999</c:v>
                      </c:pt>
                      <c:pt idx="83">
                        <c:v>43000</c:v>
                      </c:pt>
                      <c:pt idx="84">
                        <c:v>43001</c:v>
                      </c:pt>
                      <c:pt idx="85">
                        <c:v>43002</c:v>
                      </c:pt>
                      <c:pt idx="86">
                        <c:v>43003</c:v>
                      </c:pt>
                      <c:pt idx="87">
                        <c:v>43004</c:v>
                      </c:pt>
                      <c:pt idx="88">
                        <c:v>43005</c:v>
                      </c:pt>
                      <c:pt idx="89">
                        <c:v>43006</c:v>
                      </c:pt>
                      <c:pt idx="90">
                        <c:v>43007</c:v>
                      </c:pt>
                      <c:pt idx="91">
                        <c:v>43008</c:v>
                      </c:pt>
                      <c:pt idx="92">
                        <c:v>43009</c:v>
                      </c:pt>
                      <c:pt idx="93">
                        <c:v>43010</c:v>
                      </c:pt>
                      <c:pt idx="94">
                        <c:v>43011</c:v>
                      </c:pt>
                      <c:pt idx="95">
                        <c:v>43012</c:v>
                      </c:pt>
                      <c:pt idx="96">
                        <c:v>43013</c:v>
                      </c:pt>
                      <c:pt idx="97">
                        <c:v>43014</c:v>
                      </c:pt>
                      <c:pt idx="98">
                        <c:v>43015</c:v>
                      </c:pt>
                      <c:pt idx="99">
                        <c:v>43016</c:v>
                      </c:pt>
                      <c:pt idx="100">
                        <c:v>43017</c:v>
                      </c:pt>
                      <c:pt idx="101">
                        <c:v>43018</c:v>
                      </c:pt>
                      <c:pt idx="102">
                        <c:v>43019</c:v>
                      </c:pt>
                      <c:pt idx="103">
                        <c:v>43020</c:v>
                      </c:pt>
                      <c:pt idx="104">
                        <c:v>43021</c:v>
                      </c:pt>
                      <c:pt idx="105">
                        <c:v>43022</c:v>
                      </c:pt>
                      <c:pt idx="106">
                        <c:v>43023</c:v>
                      </c:pt>
                      <c:pt idx="107">
                        <c:v>43024</c:v>
                      </c:pt>
                      <c:pt idx="108">
                        <c:v>43025</c:v>
                      </c:pt>
                      <c:pt idx="109">
                        <c:v>43026</c:v>
                      </c:pt>
                      <c:pt idx="110">
                        <c:v>43027</c:v>
                      </c:pt>
                      <c:pt idx="111">
                        <c:v>43028</c:v>
                      </c:pt>
                      <c:pt idx="112">
                        <c:v>43029</c:v>
                      </c:pt>
                      <c:pt idx="113">
                        <c:v>43030</c:v>
                      </c:pt>
                      <c:pt idx="114">
                        <c:v>43031</c:v>
                      </c:pt>
                      <c:pt idx="115">
                        <c:v>43032</c:v>
                      </c:pt>
                      <c:pt idx="116">
                        <c:v>43033</c:v>
                      </c:pt>
                      <c:pt idx="117">
                        <c:v>43034</c:v>
                      </c:pt>
                      <c:pt idx="118">
                        <c:v>43035</c:v>
                      </c:pt>
                      <c:pt idx="119">
                        <c:v>43036</c:v>
                      </c:pt>
                      <c:pt idx="120">
                        <c:v>43037</c:v>
                      </c:pt>
                      <c:pt idx="121">
                        <c:v>43038</c:v>
                      </c:pt>
                      <c:pt idx="122">
                        <c:v>43039</c:v>
                      </c:pt>
                      <c:pt idx="123">
                        <c:v>43040</c:v>
                      </c:pt>
                      <c:pt idx="124">
                        <c:v>43041</c:v>
                      </c:pt>
                      <c:pt idx="125">
                        <c:v>43042</c:v>
                      </c:pt>
                      <c:pt idx="126">
                        <c:v>43043</c:v>
                      </c:pt>
                      <c:pt idx="127">
                        <c:v>43044</c:v>
                      </c:pt>
                      <c:pt idx="128">
                        <c:v>43045</c:v>
                      </c:pt>
                      <c:pt idx="129">
                        <c:v>43046</c:v>
                      </c:pt>
                      <c:pt idx="130">
                        <c:v>43047</c:v>
                      </c:pt>
                      <c:pt idx="131">
                        <c:v>43048</c:v>
                      </c:pt>
                      <c:pt idx="132">
                        <c:v>43049</c:v>
                      </c:pt>
                      <c:pt idx="133">
                        <c:v>43050</c:v>
                      </c:pt>
                      <c:pt idx="134">
                        <c:v>43051</c:v>
                      </c:pt>
                      <c:pt idx="135">
                        <c:v>43052</c:v>
                      </c:pt>
                      <c:pt idx="136">
                        <c:v>43053</c:v>
                      </c:pt>
                      <c:pt idx="137">
                        <c:v>43054</c:v>
                      </c:pt>
                      <c:pt idx="138">
                        <c:v>43055</c:v>
                      </c:pt>
                      <c:pt idx="139">
                        <c:v>43056</c:v>
                      </c:pt>
                      <c:pt idx="140">
                        <c:v>43057</c:v>
                      </c:pt>
                      <c:pt idx="141">
                        <c:v>43058</c:v>
                      </c:pt>
                      <c:pt idx="142">
                        <c:v>43059</c:v>
                      </c:pt>
                      <c:pt idx="143">
                        <c:v>43060</c:v>
                      </c:pt>
                      <c:pt idx="144">
                        <c:v>43061</c:v>
                      </c:pt>
                      <c:pt idx="145">
                        <c:v>43062</c:v>
                      </c:pt>
                      <c:pt idx="146">
                        <c:v>43063</c:v>
                      </c:pt>
                      <c:pt idx="147">
                        <c:v>43064</c:v>
                      </c:pt>
                      <c:pt idx="148">
                        <c:v>43065</c:v>
                      </c:pt>
                      <c:pt idx="149">
                        <c:v>43066</c:v>
                      </c:pt>
                      <c:pt idx="150">
                        <c:v>43067</c:v>
                      </c:pt>
                      <c:pt idx="151">
                        <c:v>43068</c:v>
                      </c:pt>
                      <c:pt idx="152">
                        <c:v>43069</c:v>
                      </c:pt>
                      <c:pt idx="153">
                        <c:v>43070</c:v>
                      </c:pt>
                      <c:pt idx="154">
                        <c:v>43071</c:v>
                      </c:pt>
                      <c:pt idx="155">
                        <c:v>43072</c:v>
                      </c:pt>
                      <c:pt idx="156">
                        <c:v>43073</c:v>
                      </c:pt>
                      <c:pt idx="157">
                        <c:v>43074</c:v>
                      </c:pt>
                      <c:pt idx="158">
                        <c:v>43075</c:v>
                      </c:pt>
                      <c:pt idx="159">
                        <c:v>43076</c:v>
                      </c:pt>
                      <c:pt idx="160">
                        <c:v>43077</c:v>
                      </c:pt>
                      <c:pt idx="161">
                        <c:v>43078</c:v>
                      </c:pt>
                      <c:pt idx="162">
                        <c:v>43079</c:v>
                      </c:pt>
                      <c:pt idx="163">
                        <c:v>43080</c:v>
                      </c:pt>
                      <c:pt idx="164">
                        <c:v>43081</c:v>
                      </c:pt>
                      <c:pt idx="165">
                        <c:v>43082</c:v>
                      </c:pt>
                      <c:pt idx="166">
                        <c:v>43083</c:v>
                      </c:pt>
                      <c:pt idx="167">
                        <c:v>43084</c:v>
                      </c:pt>
                      <c:pt idx="168">
                        <c:v>43085</c:v>
                      </c:pt>
                      <c:pt idx="169">
                        <c:v>43086</c:v>
                      </c:pt>
                      <c:pt idx="170">
                        <c:v>43087</c:v>
                      </c:pt>
                      <c:pt idx="171">
                        <c:v>43088</c:v>
                      </c:pt>
                      <c:pt idx="172">
                        <c:v>43089</c:v>
                      </c:pt>
                      <c:pt idx="173">
                        <c:v>43090</c:v>
                      </c:pt>
                      <c:pt idx="174">
                        <c:v>43091</c:v>
                      </c:pt>
                      <c:pt idx="175">
                        <c:v>43092</c:v>
                      </c:pt>
                      <c:pt idx="176">
                        <c:v>43093</c:v>
                      </c:pt>
                      <c:pt idx="177">
                        <c:v>43094</c:v>
                      </c:pt>
                      <c:pt idx="178">
                        <c:v>43095</c:v>
                      </c:pt>
                      <c:pt idx="179">
                        <c:v>43096</c:v>
                      </c:pt>
                      <c:pt idx="180">
                        <c:v>43097</c:v>
                      </c:pt>
                      <c:pt idx="181">
                        <c:v>43098</c:v>
                      </c:pt>
                      <c:pt idx="182">
                        <c:v>43099</c:v>
                      </c:pt>
                      <c:pt idx="183">
                        <c:v>43100</c:v>
                      </c:pt>
                      <c:pt idx="184">
                        <c:v>42736</c:v>
                      </c:pt>
                      <c:pt idx="185">
                        <c:v>42737</c:v>
                      </c:pt>
                      <c:pt idx="186">
                        <c:v>42738</c:v>
                      </c:pt>
                      <c:pt idx="187">
                        <c:v>42739</c:v>
                      </c:pt>
                      <c:pt idx="188">
                        <c:v>42740</c:v>
                      </c:pt>
                      <c:pt idx="189">
                        <c:v>42741</c:v>
                      </c:pt>
                      <c:pt idx="190">
                        <c:v>42742</c:v>
                      </c:pt>
                      <c:pt idx="191">
                        <c:v>42743</c:v>
                      </c:pt>
                      <c:pt idx="192">
                        <c:v>42744</c:v>
                      </c:pt>
                      <c:pt idx="193">
                        <c:v>42745</c:v>
                      </c:pt>
                      <c:pt idx="194">
                        <c:v>42746</c:v>
                      </c:pt>
                      <c:pt idx="195">
                        <c:v>42747</c:v>
                      </c:pt>
                      <c:pt idx="196">
                        <c:v>42748</c:v>
                      </c:pt>
                      <c:pt idx="197">
                        <c:v>42749</c:v>
                      </c:pt>
                      <c:pt idx="198">
                        <c:v>42750</c:v>
                      </c:pt>
                      <c:pt idx="199">
                        <c:v>42751</c:v>
                      </c:pt>
                      <c:pt idx="200">
                        <c:v>42752</c:v>
                      </c:pt>
                      <c:pt idx="201">
                        <c:v>42753</c:v>
                      </c:pt>
                      <c:pt idx="202">
                        <c:v>42754</c:v>
                      </c:pt>
                      <c:pt idx="203">
                        <c:v>42755</c:v>
                      </c:pt>
                      <c:pt idx="204">
                        <c:v>42756</c:v>
                      </c:pt>
                      <c:pt idx="205">
                        <c:v>42757</c:v>
                      </c:pt>
                      <c:pt idx="206">
                        <c:v>42758</c:v>
                      </c:pt>
                      <c:pt idx="207">
                        <c:v>42759</c:v>
                      </c:pt>
                      <c:pt idx="208">
                        <c:v>42760</c:v>
                      </c:pt>
                      <c:pt idx="209">
                        <c:v>42761</c:v>
                      </c:pt>
                      <c:pt idx="210">
                        <c:v>42762</c:v>
                      </c:pt>
                      <c:pt idx="211">
                        <c:v>42763</c:v>
                      </c:pt>
                      <c:pt idx="212">
                        <c:v>42764</c:v>
                      </c:pt>
                      <c:pt idx="213">
                        <c:v>42765</c:v>
                      </c:pt>
                      <c:pt idx="214">
                        <c:v>42766</c:v>
                      </c:pt>
                      <c:pt idx="215">
                        <c:v>42767</c:v>
                      </c:pt>
                      <c:pt idx="216">
                        <c:v>42768</c:v>
                      </c:pt>
                      <c:pt idx="217">
                        <c:v>42769</c:v>
                      </c:pt>
                      <c:pt idx="218">
                        <c:v>42770</c:v>
                      </c:pt>
                      <c:pt idx="219">
                        <c:v>42771</c:v>
                      </c:pt>
                      <c:pt idx="220">
                        <c:v>42772</c:v>
                      </c:pt>
                      <c:pt idx="221">
                        <c:v>42773</c:v>
                      </c:pt>
                      <c:pt idx="222">
                        <c:v>42774</c:v>
                      </c:pt>
                      <c:pt idx="223">
                        <c:v>42775</c:v>
                      </c:pt>
                      <c:pt idx="224">
                        <c:v>42776</c:v>
                      </c:pt>
                      <c:pt idx="225">
                        <c:v>42777</c:v>
                      </c:pt>
                      <c:pt idx="226">
                        <c:v>42778</c:v>
                      </c:pt>
                      <c:pt idx="227">
                        <c:v>42779</c:v>
                      </c:pt>
                      <c:pt idx="228">
                        <c:v>42780</c:v>
                      </c:pt>
                      <c:pt idx="229">
                        <c:v>42781</c:v>
                      </c:pt>
                      <c:pt idx="230">
                        <c:v>42782</c:v>
                      </c:pt>
                      <c:pt idx="231">
                        <c:v>42783</c:v>
                      </c:pt>
                      <c:pt idx="232">
                        <c:v>42784</c:v>
                      </c:pt>
                      <c:pt idx="233">
                        <c:v>42785</c:v>
                      </c:pt>
                      <c:pt idx="234">
                        <c:v>42786</c:v>
                      </c:pt>
                      <c:pt idx="235">
                        <c:v>42787</c:v>
                      </c:pt>
                      <c:pt idx="236">
                        <c:v>42788</c:v>
                      </c:pt>
                      <c:pt idx="237">
                        <c:v>42789</c:v>
                      </c:pt>
                      <c:pt idx="238">
                        <c:v>42790</c:v>
                      </c:pt>
                      <c:pt idx="239">
                        <c:v>42791</c:v>
                      </c:pt>
                      <c:pt idx="240">
                        <c:v>42792</c:v>
                      </c:pt>
                      <c:pt idx="241">
                        <c:v>42793</c:v>
                      </c:pt>
                      <c:pt idx="242">
                        <c:v>42794</c:v>
                      </c:pt>
                      <c:pt idx="244">
                        <c:v>42795</c:v>
                      </c:pt>
                      <c:pt idx="245">
                        <c:v>42796</c:v>
                      </c:pt>
                      <c:pt idx="246">
                        <c:v>42797</c:v>
                      </c:pt>
                      <c:pt idx="247">
                        <c:v>42798</c:v>
                      </c:pt>
                      <c:pt idx="248">
                        <c:v>42799</c:v>
                      </c:pt>
                      <c:pt idx="249">
                        <c:v>42800</c:v>
                      </c:pt>
                      <c:pt idx="250">
                        <c:v>42801</c:v>
                      </c:pt>
                      <c:pt idx="251">
                        <c:v>42802</c:v>
                      </c:pt>
                      <c:pt idx="252">
                        <c:v>42803</c:v>
                      </c:pt>
                      <c:pt idx="253">
                        <c:v>42804</c:v>
                      </c:pt>
                      <c:pt idx="254">
                        <c:v>42805</c:v>
                      </c:pt>
                      <c:pt idx="255">
                        <c:v>42806</c:v>
                      </c:pt>
                      <c:pt idx="256">
                        <c:v>42807</c:v>
                      </c:pt>
                      <c:pt idx="257">
                        <c:v>42808</c:v>
                      </c:pt>
                      <c:pt idx="258">
                        <c:v>42809</c:v>
                      </c:pt>
                      <c:pt idx="259">
                        <c:v>42810</c:v>
                      </c:pt>
                      <c:pt idx="260">
                        <c:v>42811</c:v>
                      </c:pt>
                      <c:pt idx="261">
                        <c:v>42812</c:v>
                      </c:pt>
                      <c:pt idx="262">
                        <c:v>42813</c:v>
                      </c:pt>
                      <c:pt idx="263">
                        <c:v>42814</c:v>
                      </c:pt>
                      <c:pt idx="264">
                        <c:v>42815</c:v>
                      </c:pt>
                      <c:pt idx="265">
                        <c:v>42816</c:v>
                      </c:pt>
                      <c:pt idx="266">
                        <c:v>42817</c:v>
                      </c:pt>
                      <c:pt idx="267">
                        <c:v>42818</c:v>
                      </c:pt>
                      <c:pt idx="268">
                        <c:v>42819</c:v>
                      </c:pt>
                      <c:pt idx="269">
                        <c:v>42820</c:v>
                      </c:pt>
                      <c:pt idx="270">
                        <c:v>42821</c:v>
                      </c:pt>
                      <c:pt idx="271">
                        <c:v>42822</c:v>
                      </c:pt>
                      <c:pt idx="272">
                        <c:v>42823</c:v>
                      </c:pt>
                      <c:pt idx="273">
                        <c:v>42824</c:v>
                      </c:pt>
                      <c:pt idx="274">
                        <c:v>42825</c:v>
                      </c:pt>
                      <c:pt idx="275">
                        <c:v>42826</c:v>
                      </c:pt>
                      <c:pt idx="276">
                        <c:v>42827</c:v>
                      </c:pt>
                      <c:pt idx="277">
                        <c:v>42828</c:v>
                      </c:pt>
                      <c:pt idx="278">
                        <c:v>42829</c:v>
                      </c:pt>
                      <c:pt idx="279">
                        <c:v>42830</c:v>
                      </c:pt>
                      <c:pt idx="280">
                        <c:v>42831</c:v>
                      </c:pt>
                      <c:pt idx="281">
                        <c:v>42832</c:v>
                      </c:pt>
                      <c:pt idx="282">
                        <c:v>42833</c:v>
                      </c:pt>
                      <c:pt idx="283">
                        <c:v>42834</c:v>
                      </c:pt>
                      <c:pt idx="284">
                        <c:v>42835</c:v>
                      </c:pt>
                      <c:pt idx="285">
                        <c:v>42836</c:v>
                      </c:pt>
                      <c:pt idx="286">
                        <c:v>42837</c:v>
                      </c:pt>
                      <c:pt idx="287">
                        <c:v>42838</c:v>
                      </c:pt>
                      <c:pt idx="288">
                        <c:v>42839</c:v>
                      </c:pt>
                      <c:pt idx="289">
                        <c:v>42840</c:v>
                      </c:pt>
                      <c:pt idx="290">
                        <c:v>42841</c:v>
                      </c:pt>
                      <c:pt idx="291">
                        <c:v>42842</c:v>
                      </c:pt>
                      <c:pt idx="292">
                        <c:v>42843</c:v>
                      </c:pt>
                      <c:pt idx="293">
                        <c:v>42844</c:v>
                      </c:pt>
                      <c:pt idx="294">
                        <c:v>42845</c:v>
                      </c:pt>
                      <c:pt idx="295">
                        <c:v>42846</c:v>
                      </c:pt>
                      <c:pt idx="296">
                        <c:v>42847</c:v>
                      </c:pt>
                      <c:pt idx="297">
                        <c:v>42848</c:v>
                      </c:pt>
                      <c:pt idx="298">
                        <c:v>42849</c:v>
                      </c:pt>
                      <c:pt idx="299">
                        <c:v>42850</c:v>
                      </c:pt>
                      <c:pt idx="300">
                        <c:v>42851</c:v>
                      </c:pt>
                      <c:pt idx="301">
                        <c:v>42852</c:v>
                      </c:pt>
                      <c:pt idx="302">
                        <c:v>42853</c:v>
                      </c:pt>
                      <c:pt idx="303">
                        <c:v>42854</c:v>
                      </c:pt>
                      <c:pt idx="304">
                        <c:v>42855</c:v>
                      </c:pt>
                      <c:pt idx="305">
                        <c:v>42856</c:v>
                      </c:pt>
                      <c:pt idx="306">
                        <c:v>42857</c:v>
                      </c:pt>
                      <c:pt idx="307">
                        <c:v>42858</c:v>
                      </c:pt>
                      <c:pt idx="308">
                        <c:v>42859</c:v>
                      </c:pt>
                      <c:pt idx="309">
                        <c:v>42860</c:v>
                      </c:pt>
                      <c:pt idx="310">
                        <c:v>42861</c:v>
                      </c:pt>
                      <c:pt idx="311">
                        <c:v>42862</c:v>
                      </c:pt>
                      <c:pt idx="312">
                        <c:v>42863</c:v>
                      </c:pt>
                      <c:pt idx="313">
                        <c:v>42864</c:v>
                      </c:pt>
                      <c:pt idx="314">
                        <c:v>42865</c:v>
                      </c:pt>
                      <c:pt idx="315">
                        <c:v>42866</c:v>
                      </c:pt>
                      <c:pt idx="316">
                        <c:v>42867</c:v>
                      </c:pt>
                      <c:pt idx="317">
                        <c:v>42868</c:v>
                      </c:pt>
                      <c:pt idx="318">
                        <c:v>42869</c:v>
                      </c:pt>
                      <c:pt idx="319">
                        <c:v>42870</c:v>
                      </c:pt>
                      <c:pt idx="320">
                        <c:v>42871</c:v>
                      </c:pt>
                      <c:pt idx="321">
                        <c:v>42872</c:v>
                      </c:pt>
                      <c:pt idx="322">
                        <c:v>42873</c:v>
                      </c:pt>
                      <c:pt idx="323">
                        <c:v>42874</c:v>
                      </c:pt>
                      <c:pt idx="324">
                        <c:v>42875</c:v>
                      </c:pt>
                      <c:pt idx="325">
                        <c:v>42876</c:v>
                      </c:pt>
                      <c:pt idx="326">
                        <c:v>42877</c:v>
                      </c:pt>
                      <c:pt idx="327">
                        <c:v>42878</c:v>
                      </c:pt>
                      <c:pt idx="328">
                        <c:v>42879</c:v>
                      </c:pt>
                      <c:pt idx="329">
                        <c:v>42880</c:v>
                      </c:pt>
                      <c:pt idx="330">
                        <c:v>42881</c:v>
                      </c:pt>
                      <c:pt idx="331">
                        <c:v>42882</c:v>
                      </c:pt>
                      <c:pt idx="332">
                        <c:v>42883</c:v>
                      </c:pt>
                      <c:pt idx="333">
                        <c:v>42884</c:v>
                      </c:pt>
                      <c:pt idx="334">
                        <c:v>42885</c:v>
                      </c:pt>
                      <c:pt idx="335">
                        <c:v>42886</c:v>
                      </c:pt>
                      <c:pt idx="336">
                        <c:v>42887</c:v>
                      </c:pt>
                      <c:pt idx="337">
                        <c:v>42888</c:v>
                      </c:pt>
                      <c:pt idx="338">
                        <c:v>42889</c:v>
                      </c:pt>
                      <c:pt idx="339">
                        <c:v>42890</c:v>
                      </c:pt>
                      <c:pt idx="340">
                        <c:v>42891</c:v>
                      </c:pt>
                      <c:pt idx="341">
                        <c:v>42892</c:v>
                      </c:pt>
                      <c:pt idx="342">
                        <c:v>42893</c:v>
                      </c:pt>
                      <c:pt idx="343">
                        <c:v>42894</c:v>
                      </c:pt>
                      <c:pt idx="344">
                        <c:v>42895</c:v>
                      </c:pt>
                      <c:pt idx="345">
                        <c:v>42896</c:v>
                      </c:pt>
                      <c:pt idx="346">
                        <c:v>42897</c:v>
                      </c:pt>
                      <c:pt idx="347">
                        <c:v>42898</c:v>
                      </c:pt>
                      <c:pt idx="348">
                        <c:v>42899</c:v>
                      </c:pt>
                      <c:pt idx="349">
                        <c:v>42900</c:v>
                      </c:pt>
                      <c:pt idx="350">
                        <c:v>42901</c:v>
                      </c:pt>
                      <c:pt idx="351">
                        <c:v>42902</c:v>
                      </c:pt>
                      <c:pt idx="352">
                        <c:v>42903</c:v>
                      </c:pt>
                      <c:pt idx="353">
                        <c:v>42904</c:v>
                      </c:pt>
                      <c:pt idx="354">
                        <c:v>42905</c:v>
                      </c:pt>
                      <c:pt idx="355">
                        <c:v>42906</c:v>
                      </c:pt>
                      <c:pt idx="356">
                        <c:v>42907</c:v>
                      </c:pt>
                      <c:pt idx="357">
                        <c:v>42908</c:v>
                      </c:pt>
                      <c:pt idx="358">
                        <c:v>42909</c:v>
                      </c:pt>
                      <c:pt idx="359">
                        <c:v>42910</c:v>
                      </c:pt>
                      <c:pt idx="360">
                        <c:v>42911</c:v>
                      </c:pt>
                      <c:pt idx="361">
                        <c:v>42912</c:v>
                      </c:pt>
                      <c:pt idx="362">
                        <c:v>42913</c:v>
                      </c:pt>
                      <c:pt idx="363">
                        <c:v>42914</c:v>
                      </c:pt>
                      <c:pt idx="364">
                        <c:v>42915</c:v>
                      </c:pt>
                      <c:pt idx="365">
                        <c:v>42916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Abundance Starting July'!$AN$2:$AN$367</c15:sqref>
                        </c15:formulaRef>
                      </c:ext>
                    </c:extLst>
                    <c:numCache>
                      <c:formatCode>General</c:formatCode>
                      <c:ptCount val="366"/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1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</c:v>
                      </c:pt>
                      <c:pt idx="92">
                        <c:v>0</c:v>
                      </c:pt>
                      <c:pt idx="93">
                        <c:v>0</c:v>
                      </c:pt>
                      <c:pt idx="94">
                        <c:v>0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</c:v>
                      </c:pt>
                      <c:pt idx="98">
                        <c:v>0</c:v>
                      </c:pt>
                      <c:pt idx="99">
                        <c:v>0</c:v>
                      </c:pt>
                      <c:pt idx="100">
                        <c:v>0</c:v>
                      </c:pt>
                      <c:pt idx="101">
                        <c:v>0</c:v>
                      </c:pt>
                      <c:pt idx="102">
                        <c:v>0</c:v>
                      </c:pt>
                      <c:pt idx="103">
                        <c:v>0</c:v>
                      </c:pt>
                      <c:pt idx="104">
                        <c:v>0</c:v>
                      </c:pt>
                      <c:pt idx="105">
                        <c:v>0</c:v>
                      </c:pt>
                      <c:pt idx="106">
                        <c:v>0</c:v>
                      </c:pt>
                      <c:pt idx="107">
                        <c:v>0</c:v>
                      </c:pt>
                      <c:pt idx="108">
                        <c:v>0</c:v>
                      </c:pt>
                      <c:pt idx="109">
                        <c:v>0</c:v>
                      </c:pt>
                      <c:pt idx="110">
                        <c:v>1</c:v>
                      </c:pt>
                      <c:pt idx="111">
                        <c:v>0</c:v>
                      </c:pt>
                      <c:pt idx="112">
                        <c:v>0</c:v>
                      </c:pt>
                      <c:pt idx="113">
                        <c:v>0</c:v>
                      </c:pt>
                      <c:pt idx="114">
                        <c:v>0</c:v>
                      </c:pt>
                      <c:pt idx="115">
                        <c:v>0</c:v>
                      </c:pt>
                      <c:pt idx="116">
                        <c:v>0</c:v>
                      </c:pt>
                      <c:pt idx="117">
                        <c:v>0</c:v>
                      </c:pt>
                      <c:pt idx="118">
                        <c:v>1</c:v>
                      </c:pt>
                      <c:pt idx="119">
                        <c:v>0.5</c:v>
                      </c:pt>
                      <c:pt idx="120">
                        <c:v>0.5</c:v>
                      </c:pt>
                      <c:pt idx="121">
                        <c:v>0.5</c:v>
                      </c:pt>
                      <c:pt idx="122">
                        <c:v>0</c:v>
                      </c:pt>
                      <c:pt idx="123">
                        <c:v>0</c:v>
                      </c:pt>
                      <c:pt idx="124">
                        <c:v>1</c:v>
                      </c:pt>
                      <c:pt idx="125">
                        <c:v>0</c:v>
                      </c:pt>
                      <c:pt idx="126">
                        <c:v>0</c:v>
                      </c:pt>
                      <c:pt idx="127">
                        <c:v>0</c:v>
                      </c:pt>
                      <c:pt idx="128">
                        <c:v>0</c:v>
                      </c:pt>
                      <c:pt idx="129">
                        <c:v>0</c:v>
                      </c:pt>
                      <c:pt idx="130">
                        <c:v>0</c:v>
                      </c:pt>
                      <c:pt idx="131">
                        <c:v>0</c:v>
                      </c:pt>
                      <c:pt idx="132">
                        <c:v>0</c:v>
                      </c:pt>
                      <c:pt idx="133">
                        <c:v>0</c:v>
                      </c:pt>
                      <c:pt idx="134">
                        <c:v>0</c:v>
                      </c:pt>
                      <c:pt idx="135">
                        <c:v>0</c:v>
                      </c:pt>
                      <c:pt idx="136">
                        <c:v>0</c:v>
                      </c:pt>
                      <c:pt idx="137">
                        <c:v>0</c:v>
                      </c:pt>
                      <c:pt idx="138">
                        <c:v>1</c:v>
                      </c:pt>
                      <c:pt idx="139">
                        <c:v>1</c:v>
                      </c:pt>
                      <c:pt idx="140">
                        <c:v>1</c:v>
                      </c:pt>
                      <c:pt idx="141">
                        <c:v>1</c:v>
                      </c:pt>
                      <c:pt idx="142">
                        <c:v>1</c:v>
                      </c:pt>
                      <c:pt idx="143">
                        <c:v>1</c:v>
                      </c:pt>
                      <c:pt idx="144">
                        <c:v>0</c:v>
                      </c:pt>
                      <c:pt idx="145">
                        <c:v>0</c:v>
                      </c:pt>
                      <c:pt idx="146">
                        <c:v>0</c:v>
                      </c:pt>
                      <c:pt idx="147">
                        <c:v>0</c:v>
                      </c:pt>
                      <c:pt idx="148">
                        <c:v>0</c:v>
                      </c:pt>
                      <c:pt idx="149">
                        <c:v>0</c:v>
                      </c:pt>
                      <c:pt idx="150">
                        <c:v>0</c:v>
                      </c:pt>
                      <c:pt idx="151">
                        <c:v>0</c:v>
                      </c:pt>
                      <c:pt idx="152">
                        <c:v>0</c:v>
                      </c:pt>
                      <c:pt idx="153">
                        <c:v>0</c:v>
                      </c:pt>
                      <c:pt idx="154">
                        <c:v>0</c:v>
                      </c:pt>
                      <c:pt idx="155">
                        <c:v>0</c:v>
                      </c:pt>
                      <c:pt idx="156">
                        <c:v>0</c:v>
                      </c:pt>
                      <c:pt idx="157">
                        <c:v>0</c:v>
                      </c:pt>
                      <c:pt idx="158">
                        <c:v>0</c:v>
                      </c:pt>
                      <c:pt idx="159">
                        <c:v>0</c:v>
                      </c:pt>
                      <c:pt idx="160">
                        <c:v>0.5</c:v>
                      </c:pt>
                      <c:pt idx="161">
                        <c:v>0.5</c:v>
                      </c:pt>
                      <c:pt idx="162">
                        <c:v>0.5</c:v>
                      </c:pt>
                      <c:pt idx="163">
                        <c:v>0.5</c:v>
                      </c:pt>
                      <c:pt idx="164">
                        <c:v>1</c:v>
                      </c:pt>
                      <c:pt idx="165">
                        <c:v>1</c:v>
                      </c:pt>
                      <c:pt idx="166">
                        <c:v>0</c:v>
                      </c:pt>
                      <c:pt idx="167">
                        <c:v>0</c:v>
                      </c:pt>
                      <c:pt idx="168">
                        <c:v>0</c:v>
                      </c:pt>
                      <c:pt idx="169">
                        <c:v>0</c:v>
                      </c:pt>
                      <c:pt idx="170">
                        <c:v>0</c:v>
                      </c:pt>
                      <c:pt idx="171">
                        <c:v>0</c:v>
                      </c:pt>
                      <c:pt idx="172">
                        <c:v>1</c:v>
                      </c:pt>
                      <c:pt idx="173">
                        <c:v>0</c:v>
                      </c:pt>
                      <c:pt idx="174">
                        <c:v>0</c:v>
                      </c:pt>
                      <c:pt idx="175">
                        <c:v>0</c:v>
                      </c:pt>
                      <c:pt idx="176">
                        <c:v>0</c:v>
                      </c:pt>
                      <c:pt idx="177">
                        <c:v>0</c:v>
                      </c:pt>
                      <c:pt idx="178">
                        <c:v>0</c:v>
                      </c:pt>
                      <c:pt idx="179">
                        <c:v>0</c:v>
                      </c:pt>
                      <c:pt idx="180">
                        <c:v>0</c:v>
                      </c:pt>
                      <c:pt idx="181">
                        <c:v>0</c:v>
                      </c:pt>
                      <c:pt idx="182">
                        <c:v>0</c:v>
                      </c:pt>
                      <c:pt idx="183">
                        <c:v>0</c:v>
                      </c:pt>
                      <c:pt idx="184">
                        <c:v>0</c:v>
                      </c:pt>
                      <c:pt idx="185">
                        <c:v>0</c:v>
                      </c:pt>
                      <c:pt idx="186">
                        <c:v>0</c:v>
                      </c:pt>
                      <c:pt idx="187">
                        <c:v>0</c:v>
                      </c:pt>
                      <c:pt idx="188">
                        <c:v>0</c:v>
                      </c:pt>
                      <c:pt idx="189">
                        <c:v>0</c:v>
                      </c:pt>
                      <c:pt idx="190">
                        <c:v>0</c:v>
                      </c:pt>
                      <c:pt idx="191">
                        <c:v>0</c:v>
                      </c:pt>
                      <c:pt idx="192">
                        <c:v>0</c:v>
                      </c:pt>
                      <c:pt idx="193">
                        <c:v>0</c:v>
                      </c:pt>
                      <c:pt idx="194">
                        <c:v>0</c:v>
                      </c:pt>
                      <c:pt idx="195">
                        <c:v>0</c:v>
                      </c:pt>
                      <c:pt idx="196">
                        <c:v>0</c:v>
                      </c:pt>
                      <c:pt idx="197">
                        <c:v>0</c:v>
                      </c:pt>
                      <c:pt idx="198">
                        <c:v>0</c:v>
                      </c:pt>
                      <c:pt idx="199">
                        <c:v>0</c:v>
                      </c:pt>
                      <c:pt idx="200">
                        <c:v>0</c:v>
                      </c:pt>
                      <c:pt idx="201">
                        <c:v>0</c:v>
                      </c:pt>
                      <c:pt idx="202">
                        <c:v>0</c:v>
                      </c:pt>
                      <c:pt idx="203">
                        <c:v>0</c:v>
                      </c:pt>
                      <c:pt idx="204">
                        <c:v>0</c:v>
                      </c:pt>
                      <c:pt idx="205">
                        <c:v>0</c:v>
                      </c:pt>
                      <c:pt idx="206">
                        <c:v>0</c:v>
                      </c:pt>
                      <c:pt idx="207">
                        <c:v>0</c:v>
                      </c:pt>
                      <c:pt idx="208">
                        <c:v>0</c:v>
                      </c:pt>
                      <c:pt idx="209">
                        <c:v>0</c:v>
                      </c:pt>
                      <c:pt idx="210">
                        <c:v>0</c:v>
                      </c:pt>
                      <c:pt idx="211">
                        <c:v>0</c:v>
                      </c:pt>
                      <c:pt idx="212">
                        <c:v>0</c:v>
                      </c:pt>
                      <c:pt idx="213">
                        <c:v>0</c:v>
                      </c:pt>
                      <c:pt idx="214">
                        <c:v>0</c:v>
                      </c:pt>
                      <c:pt idx="215">
                        <c:v>0</c:v>
                      </c:pt>
                      <c:pt idx="216">
                        <c:v>0</c:v>
                      </c:pt>
                      <c:pt idx="217">
                        <c:v>0</c:v>
                      </c:pt>
                      <c:pt idx="218">
                        <c:v>0</c:v>
                      </c:pt>
                      <c:pt idx="219">
                        <c:v>0</c:v>
                      </c:pt>
                      <c:pt idx="220">
                        <c:v>0</c:v>
                      </c:pt>
                      <c:pt idx="221">
                        <c:v>0</c:v>
                      </c:pt>
                      <c:pt idx="222">
                        <c:v>0</c:v>
                      </c:pt>
                      <c:pt idx="223">
                        <c:v>0</c:v>
                      </c:pt>
                      <c:pt idx="224">
                        <c:v>0</c:v>
                      </c:pt>
                      <c:pt idx="225">
                        <c:v>0</c:v>
                      </c:pt>
                      <c:pt idx="226">
                        <c:v>0</c:v>
                      </c:pt>
                      <c:pt idx="227">
                        <c:v>0</c:v>
                      </c:pt>
                      <c:pt idx="228">
                        <c:v>0</c:v>
                      </c:pt>
                      <c:pt idx="229">
                        <c:v>0</c:v>
                      </c:pt>
                      <c:pt idx="230">
                        <c:v>0</c:v>
                      </c:pt>
                      <c:pt idx="231">
                        <c:v>0</c:v>
                      </c:pt>
                      <c:pt idx="232">
                        <c:v>0</c:v>
                      </c:pt>
                      <c:pt idx="233">
                        <c:v>0</c:v>
                      </c:pt>
                      <c:pt idx="234">
                        <c:v>0</c:v>
                      </c:pt>
                      <c:pt idx="235">
                        <c:v>0</c:v>
                      </c:pt>
                      <c:pt idx="236">
                        <c:v>0</c:v>
                      </c:pt>
                      <c:pt idx="237">
                        <c:v>0</c:v>
                      </c:pt>
                      <c:pt idx="238">
                        <c:v>0</c:v>
                      </c:pt>
                      <c:pt idx="239">
                        <c:v>0</c:v>
                      </c:pt>
                      <c:pt idx="240">
                        <c:v>1</c:v>
                      </c:pt>
                      <c:pt idx="241">
                        <c:v>1</c:v>
                      </c:pt>
                      <c:pt idx="242">
                        <c:v>1</c:v>
                      </c:pt>
                      <c:pt idx="243">
                        <c:v>1</c:v>
                      </c:pt>
                      <c:pt idx="244">
                        <c:v>0</c:v>
                      </c:pt>
                      <c:pt idx="245">
                        <c:v>1</c:v>
                      </c:pt>
                      <c:pt idx="246">
                        <c:v>1</c:v>
                      </c:pt>
                      <c:pt idx="247">
                        <c:v>1</c:v>
                      </c:pt>
                      <c:pt idx="248">
                        <c:v>2</c:v>
                      </c:pt>
                      <c:pt idx="249">
                        <c:v>2</c:v>
                      </c:pt>
                      <c:pt idx="250">
                        <c:v>3</c:v>
                      </c:pt>
                      <c:pt idx="251">
                        <c:v>3</c:v>
                      </c:pt>
                      <c:pt idx="252">
                        <c:v>11</c:v>
                      </c:pt>
                      <c:pt idx="253">
                        <c:v>2</c:v>
                      </c:pt>
                      <c:pt idx="254">
                        <c:v>3</c:v>
                      </c:pt>
                      <c:pt idx="255">
                        <c:v>3.5</c:v>
                      </c:pt>
                      <c:pt idx="256">
                        <c:v>3.5</c:v>
                      </c:pt>
                      <c:pt idx="257">
                        <c:v>4</c:v>
                      </c:pt>
                      <c:pt idx="258">
                        <c:v>3</c:v>
                      </c:pt>
                      <c:pt idx="259">
                        <c:v>5</c:v>
                      </c:pt>
                      <c:pt idx="260">
                        <c:v>4</c:v>
                      </c:pt>
                      <c:pt idx="261">
                        <c:v>3</c:v>
                      </c:pt>
                      <c:pt idx="262">
                        <c:v>3.5</c:v>
                      </c:pt>
                      <c:pt idx="263">
                        <c:v>3.5</c:v>
                      </c:pt>
                      <c:pt idx="264">
                        <c:v>4</c:v>
                      </c:pt>
                      <c:pt idx="265">
                        <c:v>3</c:v>
                      </c:pt>
                      <c:pt idx="266">
                        <c:v>1</c:v>
                      </c:pt>
                      <c:pt idx="267">
                        <c:v>3</c:v>
                      </c:pt>
                      <c:pt idx="268">
                        <c:v>4</c:v>
                      </c:pt>
                      <c:pt idx="269">
                        <c:v>4</c:v>
                      </c:pt>
                      <c:pt idx="270">
                        <c:v>4</c:v>
                      </c:pt>
                      <c:pt idx="271">
                        <c:v>4</c:v>
                      </c:pt>
                      <c:pt idx="272">
                        <c:v>6</c:v>
                      </c:pt>
                      <c:pt idx="273">
                        <c:v>8</c:v>
                      </c:pt>
                      <c:pt idx="274">
                        <c:v>5</c:v>
                      </c:pt>
                      <c:pt idx="275">
                        <c:v>8</c:v>
                      </c:pt>
                      <c:pt idx="276">
                        <c:v>8</c:v>
                      </c:pt>
                      <c:pt idx="277">
                        <c:v>8</c:v>
                      </c:pt>
                      <c:pt idx="278">
                        <c:v>11</c:v>
                      </c:pt>
                      <c:pt idx="279">
                        <c:v>10</c:v>
                      </c:pt>
                      <c:pt idx="280">
                        <c:v>13</c:v>
                      </c:pt>
                      <c:pt idx="281">
                        <c:v>11</c:v>
                      </c:pt>
                      <c:pt idx="282">
                        <c:v>18</c:v>
                      </c:pt>
                      <c:pt idx="283">
                        <c:v>18</c:v>
                      </c:pt>
                      <c:pt idx="284">
                        <c:v>18</c:v>
                      </c:pt>
                      <c:pt idx="285">
                        <c:v>18</c:v>
                      </c:pt>
                      <c:pt idx="286">
                        <c:v>15</c:v>
                      </c:pt>
                      <c:pt idx="287">
                        <c:v>29</c:v>
                      </c:pt>
                      <c:pt idx="288">
                        <c:v>17</c:v>
                      </c:pt>
                      <c:pt idx="289">
                        <c:v>20</c:v>
                      </c:pt>
                      <c:pt idx="290">
                        <c:v>24</c:v>
                      </c:pt>
                      <c:pt idx="291">
                        <c:v>25</c:v>
                      </c:pt>
                      <c:pt idx="292">
                        <c:v>29</c:v>
                      </c:pt>
                      <c:pt idx="293">
                        <c:v>28</c:v>
                      </c:pt>
                      <c:pt idx="294">
                        <c:v>28</c:v>
                      </c:pt>
                      <c:pt idx="295">
                        <c:v>35</c:v>
                      </c:pt>
                      <c:pt idx="296">
                        <c:v>39</c:v>
                      </c:pt>
                      <c:pt idx="297">
                        <c:v>31</c:v>
                      </c:pt>
                      <c:pt idx="298">
                        <c:v>31</c:v>
                      </c:pt>
                      <c:pt idx="299">
                        <c:v>23</c:v>
                      </c:pt>
                      <c:pt idx="300">
                        <c:v>28</c:v>
                      </c:pt>
                      <c:pt idx="301">
                        <c:v>30</c:v>
                      </c:pt>
                      <c:pt idx="302">
                        <c:v>25</c:v>
                      </c:pt>
                      <c:pt idx="303">
                        <c:v>34</c:v>
                      </c:pt>
                      <c:pt idx="304">
                        <c:v>39</c:v>
                      </c:pt>
                      <c:pt idx="305">
                        <c:v>39</c:v>
                      </c:pt>
                      <c:pt idx="306">
                        <c:v>44</c:v>
                      </c:pt>
                      <c:pt idx="307">
                        <c:v>53</c:v>
                      </c:pt>
                      <c:pt idx="308">
                        <c:v>66</c:v>
                      </c:pt>
                      <c:pt idx="309">
                        <c:v>38</c:v>
                      </c:pt>
                      <c:pt idx="310">
                        <c:v>37</c:v>
                      </c:pt>
                      <c:pt idx="311">
                        <c:v>40</c:v>
                      </c:pt>
                      <c:pt idx="312">
                        <c:v>40</c:v>
                      </c:pt>
                      <c:pt idx="313">
                        <c:v>43</c:v>
                      </c:pt>
                      <c:pt idx="314">
                        <c:v>47</c:v>
                      </c:pt>
                      <c:pt idx="315">
                        <c:v>43</c:v>
                      </c:pt>
                      <c:pt idx="316">
                        <c:v>43</c:v>
                      </c:pt>
                      <c:pt idx="317">
                        <c:v>36</c:v>
                      </c:pt>
                      <c:pt idx="318">
                        <c:v>36.5</c:v>
                      </c:pt>
                      <c:pt idx="319">
                        <c:v>36.5</c:v>
                      </c:pt>
                      <c:pt idx="320">
                        <c:v>37</c:v>
                      </c:pt>
                      <c:pt idx="321">
                        <c:v>32</c:v>
                      </c:pt>
                      <c:pt idx="322">
                        <c:v>27</c:v>
                      </c:pt>
                      <c:pt idx="323">
                        <c:v>23</c:v>
                      </c:pt>
                      <c:pt idx="324">
                        <c:v>15</c:v>
                      </c:pt>
                      <c:pt idx="325">
                        <c:v>14</c:v>
                      </c:pt>
                      <c:pt idx="326">
                        <c:v>14</c:v>
                      </c:pt>
                      <c:pt idx="327">
                        <c:v>12</c:v>
                      </c:pt>
                      <c:pt idx="328">
                        <c:v>9</c:v>
                      </c:pt>
                      <c:pt idx="329">
                        <c:v>1</c:v>
                      </c:pt>
                      <c:pt idx="330">
                        <c:v>2</c:v>
                      </c:pt>
                      <c:pt idx="331">
                        <c:v>1</c:v>
                      </c:pt>
                      <c:pt idx="332">
                        <c:v>1</c:v>
                      </c:pt>
                      <c:pt idx="333">
                        <c:v>1</c:v>
                      </c:pt>
                      <c:pt idx="334">
                        <c:v>1</c:v>
                      </c:pt>
                      <c:pt idx="335">
                        <c:v>1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Abundance Starting July'!$AR$1</c15:sqref>
                        </c15:formulaRef>
                      </c:ext>
                    </c:extLst>
                    <c:strCache>
                      <c:ptCount val="1"/>
                      <c:pt idx="0">
                        <c:v>ZCA 2017</c:v>
                      </c:pt>
                    </c:strCache>
                  </c:strRef>
                </c:tx>
                <c:spPr>
                  <a:ln w="12700" cap="rnd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</a:ln>
                  <a:effectLst/>
                </c:spPr>
                <c:marker>
                  <c:symbol val="square"/>
                  <c:size val="3"/>
                  <c:spPr>
                    <a:solidFill>
                      <a:schemeClr val="tx1">
                        <a:lumMod val="75000"/>
                        <a:lumOff val="25000"/>
                      </a:schemeClr>
                    </a:solidFill>
                    <a:ln w="9525">
                      <a:noFill/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Abundance Starting July'!$A$2:$A$367</c15:sqref>
                        </c15:formulaRef>
                      </c:ext>
                    </c:extLst>
                    <c:numCache>
                      <c:formatCode>m/d</c:formatCode>
                      <c:ptCount val="366"/>
                      <c:pt idx="0">
                        <c:v>42917</c:v>
                      </c:pt>
                      <c:pt idx="1">
                        <c:v>42918</c:v>
                      </c:pt>
                      <c:pt idx="2">
                        <c:v>42919</c:v>
                      </c:pt>
                      <c:pt idx="3">
                        <c:v>42920</c:v>
                      </c:pt>
                      <c:pt idx="4">
                        <c:v>42921</c:v>
                      </c:pt>
                      <c:pt idx="5">
                        <c:v>42922</c:v>
                      </c:pt>
                      <c:pt idx="6">
                        <c:v>42923</c:v>
                      </c:pt>
                      <c:pt idx="7">
                        <c:v>42924</c:v>
                      </c:pt>
                      <c:pt idx="8">
                        <c:v>42925</c:v>
                      </c:pt>
                      <c:pt idx="9">
                        <c:v>42926</c:v>
                      </c:pt>
                      <c:pt idx="10">
                        <c:v>42927</c:v>
                      </c:pt>
                      <c:pt idx="11">
                        <c:v>42928</c:v>
                      </c:pt>
                      <c:pt idx="12">
                        <c:v>42929</c:v>
                      </c:pt>
                      <c:pt idx="13">
                        <c:v>42930</c:v>
                      </c:pt>
                      <c:pt idx="14">
                        <c:v>42931</c:v>
                      </c:pt>
                      <c:pt idx="15">
                        <c:v>42932</c:v>
                      </c:pt>
                      <c:pt idx="16">
                        <c:v>42933</c:v>
                      </c:pt>
                      <c:pt idx="17">
                        <c:v>42934</c:v>
                      </c:pt>
                      <c:pt idx="18">
                        <c:v>42935</c:v>
                      </c:pt>
                      <c:pt idx="19">
                        <c:v>42936</c:v>
                      </c:pt>
                      <c:pt idx="20">
                        <c:v>42937</c:v>
                      </c:pt>
                      <c:pt idx="21">
                        <c:v>42938</c:v>
                      </c:pt>
                      <c:pt idx="22">
                        <c:v>42939</c:v>
                      </c:pt>
                      <c:pt idx="23">
                        <c:v>42940</c:v>
                      </c:pt>
                      <c:pt idx="24">
                        <c:v>42941</c:v>
                      </c:pt>
                      <c:pt idx="25">
                        <c:v>42942</c:v>
                      </c:pt>
                      <c:pt idx="26">
                        <c:v>42943</c:v>
                      </c:pt>
                      <c:pt idx="27">
                        <c:v>42944</c:v>
                      </c:pt>
                      <c:pt idx="28">
                        <c:v>42945</c:v>
                      </c:pt>
                      <c:pt idx="29">
                        <c:v>42946</c:v>
                      </c:pt>
                      <c:pt idx="30">
                        <c:v>42947</c:v>
                      </c:pt>
                      <c:pt idx="31">
                        <c:v>42948</c:v>
                      </c:pt>
                      <c:pt idx="32">
                        <c:v>42949</c:v>
                      </c:pt>
                      <c:pt idx="33">
                        <c:v>42950</c:v>
                      </c:pt>
                      <c:pt idx="34">
                        <c:v>42951</c:v>
                      </c:pt>
                      <c:pt idx="35">
                        <c:v>42952</c:v>
                      </c:pt>
                      <c:pt idx="36">
                        <c:v>42953</c:v>
                      </c:pt>
                      <c:pt idx="37">
                        <c:v>42954</c:v>
                      </c:pt>
                      <c:pt idx="38">
                        <c:v>42955</c:v>
                      </c:pt>
                      <c:pt idx="39">
                        <c:v>42956</c:v>
                      </c:pt>
                      <c:pt idx="40">
                        <c:v>42957</c:v>
                      </c:pt>
                      <c:pt idx="41">
                        <c:v>42958</c:v>
                      </c:pt>
                      <c:pt idx="42">
                        <c:v>42959</c:v>
                      </c:pt>
                      <c:pt idx="43">
                        <c:v>42960</c:v>
                      </c:pt>
                      <c:pt idx="44">
                        <c:v>42961</c:v>
                      </c:pt>
                      <c:pt idx="45">
                        <c:v>42962</c:v>
                      </c:pt>
                      <c:pt idx="46">
                        <c:v>42963</c:v>
                      </c:pt>
                      <c:pt idx="47">
                        <c:v>42964</c:v>
                      </c:pt>
                      <c:pt idx="48">
                        <c:v>42965</c:v>
                      </c:pt>
                      <c:pt idx="49">
                        <c:v>42966</c:v>
                      </c:pt>
                      <c:pt idx="50">
                        <c:v>42967</c:v>
                      </c:pt>
                      <c:pt idx="51">
                        <c:v>42968</c:v>
                      </c:pt>
                      <c:pt idx="52">
                        <c:v>42969</c:v>
                      </c:pt>
                      <c:pt idx="53">
                        <c:v>42970</c:v>
                      </c:pt>
                      <c:pt idx="54">
                        <c:v>42971</c:v>
                      </c:pt>
                      <c:pt idx="55">
                        <c:v>42972</c:v>
                      </c:pt>
                      <c:pt idx="56">
                        <c:v>42973</c:v>
                      </c:pt>
                      <c:pt idx="57">
                        <c:v>42974</c:v>
                      </c:pt>
                      <c:pt idx="58">
                        <c:v>42975</c:v>
                      </c:pt>
                      <c:pt idx="59">
                        <c:v>42976</c:v>
                      </c:pt>
                      <c:pt idx="60">
                        <c:v>42977</c:v>
                      </c:pt>
                      <c:pt idx="61">
                        <c:v>42978</c:v>
                      </c:pt>
                      <c:pt idx="62">
                        <c:v>42979</c:v>
                      </c:pt>
                      <c:pt idx="63">
                        <c:v>42980</c:v>
                      </c:pt>
                      <c:pt idx="64">
                        <c:v>42981</c:v>
                      </c:pt>
                      <c:pt idx="65">
                        <c:v>42982</c:v>
                      </c:pt>
                      <c:pt idx="66">
                        <c:v>42983</c:v>
                      </c:pt>
                      <c:pt idx="67">
                        <c:v>42984</c:v>
                      </c:pt>
                      <c:pt idx="68">
                        <c:v>42985</c:v>
                      </c:pt>
                      <c:pt idx="69">
                        <c:v>42986</c:v>
                      </c:pt>
                      <c:pt idx="70">
                        <c:v>42987</c:v>
                      </c:pt>
                      <c:pt idx="71">
                        <c:v>42988</c:v>
                      </c:pt>
                      <c:pt idx="72">
                        <c:v>42989</c:v>
                      </c:pt>
                      <c:pt idx="73">
                        <c:v>42990</c:v>
                      </c:pt>
                      <c:pt idx="74">
                        <c:v>42991</c:v>
                      </c:pt>
                      <c:pt idx="75">
                        <c:v>42992</c:v>
                      </c:pt>
                      <c:pt idx="76">
                        <c:v>42993</c:v>
                      </c:pt>
                      <c:pt idx="77">
                        <c:v>42994</c:v>
                      </c:pt>
                      <c:pt idx="78">
                        <c:v>42995</c:v>
                      </c:pt>
                      <c:pt idx="79">
                        <c:v>42996</c:v>
                      </c:pt>
                      <c:pt idx="80">
                        <c:v>42997</c:v>
                      </c:pt>
                      <c:pt idx="81">
                        <c:v>42998</c:v>
                      </c:pt>
                      <c:pt idx="82">
                        <c:v>42999</c:v>
                      </c:pt>
                      <c:pt idx="83">
                        <c:v>43000</c:v>
                      </c:pt>
                      <c:pt idx="84">
                        <c:v>43001</c:v>
                      </c:pt>
                      <c:pt idx="85">
                        <c:v>43002</c:v>
                      </c:pt>
                      <c:pt idx="86">
                        <c:v>43003</c:v>
                      </c:pt>
                      <c:pt idx="87">
                        <c:v>43004</c:v>
                      </c:pt>
                      <c:pt idx="88">
                        <c:v>43005</c:v>
                      </c:pt>
                      <c:pt idx="89">
                        <c:v>43006</c:v>
                      </c:pt>
                      <c:pt idx="90">
                        <c:v>43007</c:v>
                      </c:pt>
                      <c:pt idx="91">
                        <c:v>43008</c:v>
                      </c:pt>
                      <c:pt idx="92">
                        <c:v>43009</c:v>
                      </c:pt>
                      <c:pt idx="93">
                        <c:v>43010</c:v>
                      </c:pt>
                      <c:pt idx="94">
                        <c:v>43011</c:v>
                      </c:pt>
                      <c:pt idx="95">
                        <c:v>43012</c:v>
                      </c:pt>
                      <c:pt idx="96">
                        <c:v>43013</c:v>
                      </c:pt>
                      <c:pt idx="97">
                        <c:v>43014</c:v>
                      </c:pt>
                      <c:pt idx="98">
                        <c:v>43015</c:v>
                      </c:pt>
                      <c:pt idx="99">
                        <c:v>43016</c:v>
                      </c:pt>
                      <c:pt idx="100">
                        <c:v>43017</c:v>
                      </c:pt>
                      <c:pt idx="101">
                        <c:v>43018</c:v>
                      </c:pt>
                      <c:pt idx="102">
                        <c:v>43019</c:v>
                      </c:pt>
                      <c:pt idx="103">
                        <c:v>43020</c:v>
                      </c:pt>
                      <c:pt idx="104">
                        <c:v>43021</c:v>
                      </c:pt>
                      <c:pt idx="105">
                        <c:v>43022</c:v>
                      </c:pt>
                      <c:pt idx="106">
                        <c:v>43023</c:v>
                      </c:pt>
                      <c:pt idx="107">
                        <c:v>43024</c:v>
                      </c:pt>
                      <c:pt idx="108">
                        <c:v>43025</c:v>
                      </c:pt>
                      <c:pt idx="109">
                        <c:v>43026</c:v>
                      </c:pt>
                      <c:pt idx="110">
                        <c:v>43027</c:v>
                      </c:pt>
                      <c:pt idx="111">
                        <c:v>43028</c:v>
                      </c:pt>
                      <c:pt idx="112">
                        <c:v>43029</c:v>
                      </c:pt>
                      <c:pt idx="113">
                        <c:v>43030</c:v>
                      </c:pt>
                      <c:pt idx="114">
                        <c:v>43031</c:v>
                      </c:pt>
                      <c:pt idx="115">
                        <c:v>43032</c:v>
                      </c:pt>
                      <c:pt idx="116">
                        <c:v>43033</c:v>
                      </c:pt>
                      <c:pt idx="117">
                        <c:v>43034</c:v>
                      </c:pt>
                      <c:pt idx="118">
                        <c:v>43035</c:v>
                      </c:pt>
                      <c:pt idx="119">
                        <c:v>43036</c:v>
                      </c:pt>
                      <c:pt idx="120">
                        <c:v>43037</c:v>
                      </c:pt>
                      <c:pt idx="121">
                        <c:v>43038</c:v>
                      </c:pt>
                      <c:pt idx="122">
                        <c:v>43039</c:v>
                      </c:pt>
                      <c:pt idx="123">
                        <c:v>43040</c:v>
                      </c:pt>
                      <c:pt idx="124">
                        <c:v>43041</c:v>
                      </c:pt>
                      <c:pt idx="125">
                        <c:v>43042</c:v>
                      </c:pt>
                      <c:pt idx="126">
                        <c:v>43043</c:v>
                      </c:pt>
                      <c:pt idx="127">
                        <c:v>43044</c:v>
                      </c:pt>
                      <c:pt idx="128">
                        <c:v>43045</c:v>
                      </c:pt>
                      <c:pt idx="129">
                        <c:v>43046</c:v>
                      </c:pt>
                      <c:pt idx="130">
                        <c:v>43047</c:v>
                      </c:pt>
                      <c:pt idx="131">
                        <c:v>43048</c:v>
                      </c:pt>
                      <c:pt idx="132">
                        <c:v>43049</c:v>
                      </c:pt>
                      <c:pt idx="133">
                        <c:v>43050</c:v>
                      </c:pt>
                      <c:pt idx="134">
                        <c:v>43051</c:v>
                      </c:pt>
                      <c:pt idx="135">
                        <c:v>43052</c:v>
                      </c:pt>
                      <c:pt idx="136">
                        <c:v>43053</c:v>
                      </c:pt>
                      <c:pt idx="137">
                        <c:v>43054</c:v>
                      </c:pt>
                      <c:pt idx="138">
                        <c:v>43055</c:v>
                      </c:pt>
                      <c:pt idx="139">
                        <c:v>43056</c:v>
                      </c:pt>
                      <c:pt idx="140">
                        <c:v>43057</c:v>
                      </c:pt>
                      <c:pt idx="141">
                        <c:v>43058</c:v>
                      </c:pt>
                      <c:pt idx="142">
                        <c:v>43059</c:v>
                      </c:pt>
                      <c:pt idx="143">
                        <c:v>43060</c:v>
                      </c:pt>
                      <c:pt idx="144">
                        <c:v>43061</c:v>
                      </c:pt>
                      <c:pt idx="145">
                        <c:v>43062</c:v>
                      </c:pt>
                      <c:pt idx="146">
                        <c:v>43063</c:v>
                      </c:pt>
                      <c:pt idx="147">
                        <c:v>43064</c:v>
                      </c:pt>
                      <c:pt idx="148">
                        <c:v>43065</c:v>
                      </c:pt>
                      <c:pt idx="149">
                        <c:v>43066</c:v>
                      </c:pt>
                      <c:pt idx="150">
                        <c:v>43067</c:v>
                      </c:pt>
                      <c:pt idx="151">
                        <c:v>43068</c:v>
                      </c:pt>
                      <c:pt idx="152">
                        <c:v>43069</c:v>
                      </c:pt>
                      <c:pt idx="153">
                        <c:v>43070</c:v>
                      </c:pt>
                      <c:pt idx="154">
                        <c:v>43071</c:v>
                      </c:pt>
                      <c:pt idx="155">
                        <c:v>43072</c:v>
                      </c:pt>
                      <c:pt idx="156">
                        <c:v>43073</c:v>
                      </c:pt>
                      <c:pt idx="157">
                        <c:v>43074</c:v>
                      </c:pt>
                      <c:pt idx="158">
                        <c:v>43075</c:v>
                      </c:pt>
                      <c:pt idx="159">
                        <c:v>43076</c:v>
                      </c:pt>
                      <c:pt idx="160">
                        <c:v>43077</c:v>
                      </c:pt>
                      <c:pt idx="161">
                        <c:v>43078</c:v>
                      </c:pt>
                      <c:pt idx="162">
                        <c:v>43079</c:v>
                      </c:pt>
                      <c:pt idx="163">
                        <c:v>43080</c:v>
                      </c:pt>
                      <c:pt idx="164">
                        <c:v>43081</c:v>
                      </c:pt>
                      <c:pt idx="165">
                        <c:v>43082</c:v>
                      </c:pt>
                      <c:pt idx="166">
                        <c:v>43083</c:v>
                      </c:pt>
                      <c:pt idx="167">
                        <c:v>43084</c:v>
                      </c:pt>
                      <c:pt idx="168">
                        <c:v>43085</c:v>
                      </c:pt>
                      <c:pt idx="169">
                        <c:v>43086</c:v>
                      </c:pt>
                      <c:pt idx="170">
                        <c:v>43087</c:v>
                      </c:pt>
                      <c:pt idx="171">
                        <c:v>43088</c:v>
                      </c:pt>
                      <c:pt idx="172">
                        <c:v>43089</c:v>
                      </c:pt>
                      <c:pt idx="173">
                        <c:v>43090</c:v>
                      </c:pt>
                      <c:pt idx="174">
                        <c:v>43091</c:v>
                      </c:pt>
                      <c:pt idx="175">
                        <c:v>43092</c:v>
                      </c:pt>
                      <c:pt idx="176">
                        <c:v>43093</c:v>
                      </c:pt>
                      <c:pt idx="177">
                        <c:v>43094</c:v>
                      </c:pt>
                      <c:pt idx="178">
                        <c:v>43095</c:v>
                      </c:pt>
                      <c:pt idx="179">
                        <c:v>43096</c:v>
                      </c:pt>
                      <c:pt idx="180">
                        <c:v>43097</c:v>
                      </c:pt>
                      <c:pt idx="181">
                        <c:v>43098</c:v>
                      </c:pt>
                      <c:pt idx="182">
                        <c:v>43099</c:v>
                      </c:pt>
                      <c:pt idx="183">
                        <c:v>43100</c:v>
                      </c:pt>
                      <c:pt idx="184">
                        <c:v>42736</c:v>
                      </c:pt>
                      <c:pt idx="185">
                        <c:v>42737</c:v>
                      </c:pt>
                      <c:pt idx="186">
                        <c:v>42738</c:v>
                      </c:pt>
                      <c:pt idx="187">
                        <c:v>42739</c:v>
                      </c:pt>
                      <c:pt idx="188">
                        <c:v>42740</c:v>
                      </c:pt>
                      <c:pt idx="189">
                        <c:v>42741</c:v>
                      </c:pt>
                      <c:pt idx="190">
                        <c:v>42742</c:v>
                      </c:pt>
                      <c:pt idx="191">
                        <c:v>42743</c:v>
                      </c:pt>
                      <c:pt idx="192">
                        <c:v>42744</c:v>
                      </c:pt>
                      <c:pt idx="193">
                        <c:v>42745</c:v>
                      </c:pt>
                      <c:pt idx="194">
                        <c:v>42746</c:v>
                      </c:pt>
                      <c:pt idx="195">
                        <c:v>42747</c:v>
                      </c:pt>
                      <c:pt idx="196">
                        <c:v>42748</c:v>
                      </c:pt>
                      <c:pt idx="197">
                        <c:v>42749</c:v>
                      </c:pt>
                      <c:pt idx="198">
                        <c:v>42750</c:v>
                      </c:pt>
                      <c:pt idx="199">
                        <c:v>42751</c:v>
                      </c:pt>
                      <c:pt idx="200">
                        <c:v>42752</c:v>
                      </c:pt>
                      <c:pt idx="201">
                        <c:v>42753</c:v>
                      </c:pt>
                      <c:pt idx="202">
                        <c:v>42754</c:v>
                      </c:pt>
                      <c:pt idx="203">
                        <c:v>42755</c:v>
                      </c:pt>
                      <c:pt idx="204">
                        <c:v>42756</c:v>
                      </c:pt>
                      <c:pt idx="205">
                        <c:v>42757</c:v>
                      </c:pt>
                      <c:pt idx="206">
                        <c:v>42758</c:v>
                      </c:pt>
                      <c:pt idx="207">
                        <c:v>42759</c:v>
                      </c:pt>
                      <c:pt idx="208">
                        <c:v>42760</c:v>
                      </c:pt>
                      <c:pt idx="209">
                        <c:v>42761</c:v>
                      </c:pt>
                      <c:pt idx="210">
                        <c:v>42762</c:v>
                      </c:pt>
                      <c:pt idx="211">
                        <c:v>42763</c:v>
                      </c:pt>
                      <c:pt idx="212">
                        <c:v>42764</c:v>
                      </c:pt>
                      <c:pt idx="213">
                        <c:v>42765</c:v>
                      </c:pt>
                      <c:pt idx="214">
                        <c:v>42766</c:v>
                      </c:pt>
                      <c:pt idx="215">
                        <c:v>42767</c:v>
                      </c:pt>
                      <c:pt idx="216">
                        <c:v>42768</c:v>
                      </c:pt>
                      <c:pt idx="217">
                        <c:v>42769</c:v>
                      </c:pt>
                      <c:pt idx="218">
                        <c:v>42770</c:v>
                      </c:pt>
                      <c:pt idx="219">
                        <c:v>42771</c:v>
                      </c:pt>
                      <c:pt idx="220">
                        <c:v>42772</c:v>
                      </c:pt>
                      <c:pt idx="221">
                        <c:v>42773</c:v>
                      </c:pt>
                      <c:pt idx="222">
                        <c:v>42774</c:v>
                      </c:pt>
                      <c:pt idx="223">
                        <c:v>42775</c:v>
                      </c:pt>
                      <c:pt idx="224">
                        <c:v>42776</c:v>
                      </c:pt>
                      <c:pt idx="225">
                        <c:v>42777</c:v>
                      </c:pt>
                      <c:pt idx="226">
                        <c:v>42778</c:v>
                      </c:pt>
                      <c:pt idx="227">
                        <c:v>42779</c:v>
                      </c:pt>
                      <c:pt idx="228">
                        <c:v>42780</c:v>
                      </c:pt>
                      <c:pt idx="229">
                        <c:v>42781</c:v>
                      </c:pt>
                      <c:pt idx="230">
                        <c:v>42782</c:v>
                      </c:pt>
                      <c:pt idx="231">
                        <c:v>42783</c:v>
                      </c:pt>
                      <c:pt idx="232">
                        <c:v>42784</c:v>
                      </c:pt>
                      <c:pt idx="233">
                        <c:v>42785</c:v>
                      </c:pt>
                      <c:pt idx="234">
                        <c:v>42786</c:v>
                      </c:pt>
                      <c:pt idx="235">
                        <c:v>42787</c:v>
                      </c:pt>
                      <c:pt idx="236">
                        <c:v>42788</c:v>
                      </c:pt>
                      <c:pt idx="237">
                        <c:v>42789</c:v>
                      </c:pt>
                      <c:pt idx="238">
                        <c:v>42790</c:v>
                      </c:pt>
                      <c:pt idx="239">
                        <c:v>42791</c:v>
                      </c:pt>
                      <c:pt idx="240">
                        <c:v>42792</c:v>
                      </c:pt>
                      <c:pt idx="241">
                        <c:v>42793</c:v>
                      </c:pt>
                      <c:pt idx="242">
                        <c:v>42794</c:v>
                      </c:pt>
                      <c:pt idx="244">
                        <c:v>42795</c:v>
                      </c:pt>
                      <c:pt idx="245">
                        <c:v>42796</c:v>
                      </c:pt>
                      <c:pt idx="246">
                        <c:v>42797</c:v>
                      </c:pt>
                      <c:pt idx="247">
                        <c:v>42798</c:v>
                      </c:pt>
                      <c:pt idx="248">
                        <c:v>42799</c:v>
                      </c:pt>
                      <c:pt idx="249">
                        <c:v>42800</c:v>
                      </c:pt>
                      <c:pt idx="250">
                        <c:v>42801</c:v>
                      </c:pt>
                      <c:pt idx="251">
                        <c:v>42802</c:v>
                      </c:pt>
                      <c:pt idx="252">
                        <c:v>42803</c:v>
                      </c:pt>
                      <c:pt idx="253">
                        <c:v>42804</c:v>
                      </c:pt>
                      <c:pt idx="254">
                        <c:v>42805</c:v>
                      </c:pt>
                      <c:pt idx="255">
                        <c:v>42806</c:v>
                      </c:pt>
                      <c:pt idx="256">
                        <c:v>42807</c:v>
                      </c:pt>
                      <c:pt idx="257">
                        <c:v>42808</c:v>
                      </c:pt>
                      <c:pt idx="258">
                        <c:v>42809</c:v>
                      </c:pt>
                      <c:pt idx="259">
                        <c:v>42810</c:v>
                      </c:pt>
                      <c:pt idx="260">
                        <c:v>42811</c:v>
                      </c:pt>
                      <c:pt idx="261">
                        <c:v>42812</c:v>
                      </c:pt>
                      <c:pt idx="262">
                        <c:v>42813</c:v>
                      </c:pt>
                      <c:pt idx="263">
                        <c:v>42814</c:v>
                      </c:pt>
                      <c:pt idx="264">
                        <c:v>42815</c:v>
                      </c:pt>
                      <c:pt idx="265">
                        <c:v>42816</c:v>
                      </c:pt>
                      <c:pt idx="266">
                        <c:v>42817</c:v>
                      </c:pt>
                      <c:pt idx="267">
                        <c:v>42818</c:v>
                      </c:pt>
                      <c:pt idx="268">
                        <c:v>42819</c:v>
                      </c:pt>
                      <c:pt idx="269">
                        <c:v>42820</c:v>
                      </c:pt>
                      <c:pt idx="270">
                        <c:v>42821</c:v>
                      </c:pt>
                      <c:pt idx="271">
                        <c:v>42822</c:v>
                      </c:pt>
                      <c:pt idx="272">
                        <c:v>42823</c:v>
                      </c:pt>
                      <c:pt idx="273">
                        <c:v>42824</c:v>
                      </c:pt>
                      <c:pt idx="274">
                        <c:v>42825</c:v>
                      </c:pt>
                      <c:pt idx="275">
                        <c:v>42826</c:v>
                      </c:pt>
                      <c:pt idx="276">
                        <c:v>42827</c:v>
                      </c:pt>
                      <c:pt idx="277">
                        <c:v>42828</c:v>
                      </c:pt>
                      <c:pt idx="278">
                        <c:v>42829</c:v>
                      </c:pt>
                      <c:pt idx="279">
                        <c:v>42830</c:v>
                      </c:pt>
                      <c:pt idx="280">
                        <c:v>42831</c:v>
                      </c:pt>
                      <c:pt idx="281">
                        <c:v>42832</c:v>
                      </c:pt>
                      <c:pt idx="282">
                        <c:v>42833</c:v>
                      </c:pt>
                      <c:pt idx="283">
                        <c:v>42834</c:v>
                      </c:pt>
                      <c:pt idx="284">
                        <c:v>42835</c:v>
                      </c:pt>
                      <c:pt idx="285">
                        <c:v>42836</c:v>
                      </c:pt>
                      <c:pt idx="286">
                        <c:v>42837</c:v>
                      </c:pt>
                      <c:pt idx="287">
                        <c:v>42838</c:v>
                      </c:pt>
                      <c:pt idx="288">
                        <c:v>42839</c:v>
                      </c:pt>
                      <c:pt idx="289">
                        <c:v>42840</c:v>
                      </c:pt>
                      <c:pt idx="290">
                        <c:v>42841</c:v>
                      </c:pt>
                      <c:pt idx="291">
                        <c:v>42842</c:v>
                      </c:pt>
                      <c:pt idx="292">
                        <c:v>42843</c:v>
                      </c:pt>
                      <c:pt idx="293">
                        <c:v>42844</c:v>
                      </c:pt>
                      <c:pt idx="294">
                        <c:v>42845</c:v>
                      </c:pt>
                      <c:pt idx="295">
                        <c:v>42846</c:v>
                      </c:pt>
                      <c:pt idx="296">
                        <c:v>42847</c:v>
                      </c:pt>
                      <c:pt idx="297">
                        <c:v>42848</c:v>
                      </c:pt>
                      <c:pt idx="298">
                        <c:v>42849</c:v>
                      </c:pt>
                      <c:pt idx="299">
                        <c:v>42850</c:v>
                      </c:pt>
                      <c:pt idx="300">
                        <c:v>42851</c:v>
                      </c:pt>
                      <c:pt idx="301">
                        <c:v>42852</c:v>
                      </c:pt>
                      <c:pt idx="302">
                        <c:v>42853</c:v>
                      </c:pt>
                      <c:pt idx="303">
                        <c:v>42854</c:v>
                      </c:pt>
                      <c:pt idx="304">
                        <c:v>42855</c:v>
                      </c:pt>
                      <c:pt idx="305">
                        <c:v>42856</c:v>
                      </c:pt>
                      <c:pt idx="306">
                        <c:v>42857</c:v>
                      </c:pt>
                      <c:pt idx="307">
                        <c:v>42858</c:v>
                      </c:pt>
                      <c:pt idx="308">
                        <c:v>42859</c:v>
                      </c:pt>
                      <c:pt idx="309">
                        <c:v>42860</c:v>
                      </c:pt>
                      <c:pt idx="310">
                        <c:v>42861</c:v>
                      </c:pt>
                      <c:pt idx="311">
                        <c:v>42862</c:v>
                      </c:pt>
                      <c:pt idx="312">
                        <c:v>42863</c:v>
                      </c:pt>
                      <c:pt idx="313">
                        <c:v>42864</c:v>
                      </c:pt>
                      <c:pt idx="314">
                        <c:v>42865</c:v>
                      </c:pt>
                      <c:pt idx="315">
                        <c:v>42866</c:v>
                      </c:pt>
                      <c:pt idx="316">
                        <c:v>42867</c:v>
                      </c:pt>
                      <c:pt idx="317">
                        <c:v>42868</c:v>
                      </c:pt>
                      <c:pt idx="318">
                        <c:v>42869</c:v>
                      </c:pt>
                      <c:pt idx="319">
                        <c:v>42870</c:v>
                      </c:pt>
                      <c:pt idx="320">
                        <c:v>42871</c:v>
                      </c:pt>
                      <c:pt idx="321">
                        <c:v>42872</c:v>
                      </c:pt>
                      <c:pt idx="322">
                        <c:v>42873</c:v>
                      </c:pt>
                      <c:pt idx="323">
                        <c:v>42874</c:v>
                      </c:pt>
                      <c:pt idx="324">
                        <c:v>42875</c:v>
                      </c:pt>
                      <c:pt idx="325">
                        <c:v>42876</c:v>
                      </c:pt>
                      <c:pt idx="326">
                        <c:v>42877</c:v>
                      </c:pt>
                      <c:pt idx="327">
                        <c:v>42878</c:v>
                      </c:pt>
                      <c:pt idx="328">
                        <c:v>42879</c:v>
                      </c:pt>
                      <c:pt idx="329">
                        <c:v>42880</c:v>
                      </c:pt>
                      <c:pt idx="330">
                        <c:v>42881</c:v>
                      </c:pt>
                      <c:pt idx="331">
                        <c:v>42882</c:v>
                      </c:pt>
                      <c:pt idx="332">
                        <c:v>42883</c:v>
                      </c:pt>
                      <c:pt idx="333">
                        <c:v>42884</c:v>
                      </c:pt>
                      <c:pt idx="334">
                        <c:v>42885</c:v>
                      </c:pt>
                      <c:pt idx="335">
                        <c:v>42886</c:v>
                      </c:pt>
                      <c:pt idx="336">
                        <c:v>42887</c:v>
                      </c:pt>
                      <c:pt idx="337">
                        <c:v>42888</c:v>
                      </c:pt>
                      <c:pt idx="338">
                        <c:v>42889</c:v>
                      </c:pt>
                      <c:pt idx="339">
                        <c:v>42890</c:v>
                      </c:pt>
                      <c:pt idx="340">
                        <c:v>42891</c:v>
                      </c:pt>
                      <c:pt idx="341">
                        <c:v>42892</c:v>
                      </c:pt>
                      <c:pt idx="342">
                        <c:v>42893</c:v>
                      </c:pt>
                      <c:pt idx="343">
                        <c:v>42894</c:v>
                      </c:pt>
                      <c:pt idx="344">
                        <c:v>42895</c:v>
                      </c:pt>
                      <c:pt idx="345">
                        <c:v>42896</c:v>
                      </c:pt>
                      <c:pt idx="346">
                        <c:v>42897</c:v>
                      </c:pt>
                      <c:pt idx="347">
                        <c:v>42898</c:v>
                      </c:pt>
                      <c:pt idx="348">
                        <c:v>42899</c:v>
                      </c:pt>
                      <c:pt idx="349">
                        <c:v>42900</c:v>
                      </c:pt>
                      <c:pt idx="350">
                        <c:v>42901</c:v>
                      </c:pt>
                      <c:pt idx="351">
                        <c:v>42902</c:v>
                      </c:pt>
                      <c:pt idx="352">
                        <c:v>42903</c:v>
                      </c:pt>
                      <c:pt idx="353">
                        <c:v>42904</c:v>
                      </c:pt>
                      <c:pt idx="354">
                        <c:v>42905</c:v>
                      </c:pt>
                      <c:pt idx="355">
                        <c:v>42906</c:v>
                      </c:pt>
                      <c:pt idx="356">
                        <c:v>42907</c:v>
                      </c:pt>
                      <c:pt idx="357">
                        <c:v>42908</c:v>
                      </c:pt>
                      <c:pt idx="358">
                        <c:v>42909</c:v>
                      </c:pt>
                      <c:pt idx="359">
                        <c:v>42910</c:v>
                      </c:pt>
                      <c:pt idx="360">
                        <c:v>42911</c:v>
                      </c:pt>
                      <c:pt idx="361">
                        <c:v>42912</c:v>
                      </c:pt>
                      <c:pt idx="362">
                        <c:v>42913</c:v>
                      </c:pt>
                      <c:pt idx="363">
                        <c:v>42914</c:v>
                      </c:pt>
                      <c:pt idx="364">
                        <c:v>42915</c:v>
                      </c:pt>
                      <c:pt idx="365">
                        <c:v>42916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Abundance Starting July'!$AR$2:$AR$367</c15:sqref>
                        </c15:formulaRef>
                      </c:ext>
                    </c:extLst>
                    <c:numCache>
                      <c:formatCode>General</c:formatCode>
                      <c:ptCount val="366"/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1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</c:v>
                      </c:pt>
                      <c:pt idx="92">
                        <c:v>0</c:v>
                      </c:pt>
                      <c:pt idx="93">
                        <c:v>0</c:v>
                      </c:pt>
                      <c:pt idx="94">
                        <c:v>0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</c:v>
                      </c:pt>
                      <c:pt idx="98">
                        <c:v>0</c:v>
                      </c:pt>
                      <c:pt idx="99">
                        <c:v>0</c:v>
                      </c:pt>
                      <c:pt idx="100">
                        <c:v>0</c:v>
                      </c:pt>
                      <c:pt idx="101">
                        <c:v>0</c:v>
                      </c:pt>
                      <c:pt idx="102">
                        <c:v>0</c:v>
                      </c:pt>
                      <c:pt idx="103">
                        <c:v>0</c:v>
                      </c:pt>
                      <c:pt idx="104">
                        <c:v>0</c:v>
                      </c:pt>
                      <c:pt idx="105">
                        <c:v>0</c:v>
                      </c:pt>
                      <c:pt idx="106">
                        <c:v>0</c:v>
                      </c:pt>
                      <c:pt idx="107">
                        <c:v>0</c:v>
                      </c:pt>
                      <c:pt idx="108">
                        <c:v>0</c:v>
                      </c:pt>
                      <c:pt idx="109">
                        <c:v>0</c:v>
                      </c:pt>
                      <c:pt idx="110">
                        <c:v>0</c:v>
                      </c:pt>
                      <c:pt idx="111">
                        <c:v>0</c:v>
                      </c:pt>
                      <c:pt idx="112">
                        <c:v>0</c:v>
                      </c:pt>
                      <c:pt idx="113">
                        <c:v>0</c:v>
                      </c:pt>
                      <c:pt idx="114">
                        <c:v>0</c:v>
                      </c:pt>
                      <c:pt idx="115">
                        <c:v>0</c:v>
                      </c:pt>
                      <c:pt idx="116">
                        <c:v>0</c:v>
                      </c:pt>
                      <c:pt idx="117">
                        <c:v>0</c:v>
                      </c:pt>
                      <c:pt idx="118">
                        <c:v>0</c:v>
                      </c:pt>
                      <c:pt idx="119">
                        <c:v>0</c:v>
                      </c:pt>
                      <c:pt idx="120">
                        <c:v>0</c:v>
                      </c:pt>
                      <c:pt idx="121">
                        <c:v>0</c:v>
                      </c:pt>
                      <c:pt idx="122">
                        <c:v>0</c:v>
                      </c:pt>
                      <c:pt idx="123">
                        <c:v>0</c:v>
                      </c:pt>
                      <c:pt idx="124">
                        <c:v>1</c:v>
                      </c:pt>
                      <c:pt idx="125">
                        <c:v>1</c:v>
                      </c:pt>
                      <c:pt idx="126">
                        <c:v>0.5</c:v>
                      </c:pt>
                      <c:pt idx="127">
                        <c:v>0.5</c:v>
                      </c:pt>
                      <c:pt idx="128">
                        <c:v>0</c:v>
                      </c:pt>
                      <c:pt idx="129">
                        <c:v>0</c:v>
                      </c:pt>
                      <c:pt idx="130">
                        <c:v>0</c:v>
                      </c:pt>
                      <c:pt idx="131">
                        <c:v>1</c:v>
                      </c:pt>
                      <c:pt idx="132">
                        <c:v>1</c:v>
                      </c:pt>
                      <c:pt idx="133">
                        <c:v>1</c:v>
                      </c:pt>
                      <c:pt idx="134">
                        <c:v>1</c:v>
                      </c:pt>
                      <c:pt idx="135">
                        <c:v>1</c:v>
                      </c:pt>
                      <c:pt idx="136">
                        <c:v>0</c:v>
                      </c:pt>
                      <c:pt idx="137">
                        <c:v>0</c:v>
                      </c:pt>
                      <c:pt idx="138">
                        <c:v>0</c:v>
                      </c:pt>
                      <c:pt idx="139">
                        <c:v>0</c:v>
                      </c:pt>
                      <c:pt idx="140">
                        <c:v>0</c:v>
                      </c:pt>
                      <c:pt idx="141">
                        <c:v>0</c:v>
                      </c:pt>
                      <c:pt idx="142">
                        <c:v>0</c:v>
                      </c:pt>
                      <c:pt idx="143">
                        <c:v>0</c:v>
                      </c:pt>
                      <c:pt idx="144">
                        <c:v>0</c:v>
                      </c:pt>
                      <c:pt idx="145">
                        <c:v>0</c:v>
                      </c:pt>
                      <c:pt idx="146">
                        <c:v>0</c:v>
                      </c:pt>
                      <c:pt idx="147">
                        <c:v>0</c:v>
                      </c:pt>
                      <c:pt idx="148">
                        <c:v>0</c:v>
                      </c:pt>
                      <c:pt idx="149">
                        <c:v>0</c:v>
                      </c:pt>
                      <c:pt idx="150">
                        <c:v>0</c:v>
                      </c:pt>
                      <c:pt idx="151">
                        <c:v>0</c:v>
                      </c:pt>
                      <c:pt idx="152">
                        <c:v>0</c:v>
                      </c:pt>
                      <c:pt idx="153">
                        <c:v>1</c:v>
                      </c:pt>
                      <c:pt idx="154">
                        <c:v>1.5</c:v>
                      </c:pt>
                      <c:pt idx="155">
                        <c:v>1.5</c:v>
                      </c:pt>
                      <c:pt idx="156">
                        <c:v>2</c:v>
                      </c:pt>
                      <c:pt idx="157">
                        <c:v>2</c:v>
                      </c:pt>
                      <c:pt idx="158">
                        <c:v>2</c:v>
                      </c:pt>
                      <c:pt idx="159">
                        <c:v>1</c:v>
                      </c:pt>
                      <c:pt idx="160">
                        <c:v>0</c:v>
                      </c:pt>
                      <c:pt idx="161">
                        <c:v>0</c:v>
                      </c:pt>
                      <c:pt idx="162">
                        <c:v>0</c:v>
                      </c:pt>
                      <c:pt idx="163">
                        <c:v>0</c:v>
                      </c:pt>
                      <c:pt idx="164">
                        <c:v>0</c:v>
                      </c:pt>
                      <c:pt idx="165">
                        <c:v>2</c:v>
                      </c:pt>
                      <c:pt idx="166">
                        <c:v>1</c:v>
                      </c:pt>
                      <c:pt idx="167">
                        <c:v>3</c:v>
                      </c:pt>
                      <c:pt idx="168">
                        <c:v>1.5</c:v>
                      </c:pt>
                      <c:pt idx="169">
                        <c:v>1.5</c:v>
                      </c:pt>
                      <c:pt idx="170">
                        <c:v>0</c:v>
                      </c:pt>
                      <c:pt idx="171">
                        <c:v>0</c:v>
                      </c:pt>
                      <c:pt idx="172">
                        <c:v>0</c:v>
                      </c:pt>
                      <c:pt idx="173">
                        <c:v>1</c:v>
                      </c:pt>
                      <c:pt idx="174">
                        <c:v>0</c:v>
                      </c:pt>
                      <c:pt idx="175">
                        <c:v>0</c:v>
                      </c:pt>
                      <c:pt idx="176">
                        <c:v>0</c:v>
                      </c:pt>
                      <c:pt idx="177">
                        <c:v>0</c:v>
                      </c:pt>
                      <c:pt idx="178">
                        <c:v>0</c:v>
                      </c:pt>
                      <c:pt idx="179">
                        <c:v>0</c:v>
                      </c:pt>
                      <c:pt idx="180">
                        <c:v>0</c:v>
                      </c:pt>
                      <c:pt idx="181">
                        <c:v>0</c:v>
                      </c:pt>
                      <c:pt idx="182">
                        <c:v>0</c:v>
                      </c:pt>
                      <c:pt idx="183">
                        <c:v>0</c:v>
                      </c:pt>
                      <c:pt idx="184">
                        <c:v>0</c:v>
                      </c:pt>
                      <c:pt idx="185">
                        <c:v>0</c:v>
                      </c:pt>
                      <c:pt idx="186">
                        <c:v>0</c:v>
                      </c:pt>
                      <c:pt idx="187">
                        <c:v>0</c:v>
                      </c:pt>
                      <c:pt idx="188">
                        <c:v>0</c:v>
                      </c:pt>
                      <c:pt idx="189">
                        <c:v>0</c:v>
                      </c:pt>
                      <c:pt idx="190">
                        <c:v>0</c:v>
                      </c:pt>
                      <c:pt idx="191">
                        <c:v>0</c:v>
                      </c:pt>
                      <c:pt idx="192">
                        <c:v>0</c:v>
                      </c:pt>
                      <c:pt idx="193">
                        <c:v>0</c:v>
                      </c:pt>
                      <c:pt idx="194">
                        <c:v>0</c:v>
                      </c:pt>
                      <c:pt idx="195">
                        <c:v>0</c:v>
                      </c:pt>
                      <c:pt idx="196">
                        <c:v>0</c:v>
                      </c:pt>
                      <c:pt idx="197">
                        <c:v>0</c:v>
                      </c:pt>
                      <c:pt idx="198">
                        <c:v>0</c:v>
                      </c:pt>
                      <c:pt idx="199">
                        <c:v>0</c:v>
                      </c:pt>
                      <c:pt idx="200">
                        <c:v>0</c:v>
                      </c:pt>
                      <c:pt idx="201">
                        <c:v>0</c:v>
                      </c:pt>
                      <c:pt idx="202">
                        <c:v>0</c:v>
                      </c:pt>
                      <c:pt idx="203">
                        <c:v>0</c:v>
                      </c:pt>
                      <c:pt idx="204">
                        <c:v>0</c:v>
                      </c:pt>
                      <c:pt idx="205">
                        <c:v>0</c:v>
                      </c:pt>
                      <c:pt idx="206">
                        <c:v>0</c:v>
                      </c:pt>
                      <c:pt idx="207">
                        <c:v>0</c:v>
                      </c:pt>
                      <c:pt idx="208">
                        <c:v>0</c:v>
                      </c:pt>
                      <c:pt idx="209">
                        <c:v>0</c:v>
                      </c:pt>
                      <c:pt idx="210">
                        <c:v>0</c:v>
                      </c:pt>
                      <c:pt idx="211">
                        <c:v>0</c:v>
                      </c:pt>
                      <c:pt idx="212">
                        <c:v>0</c:v>
                      </c:pt>
                      <c:pt idx="213">
                        <c:v>0</c:v>
                      </c:pt>
                      <c:pt idx="214">
                        <c:v>0</c:v>
                      </c:pt>
                      <c:pt idx="215">
                        <c:v>0</c:v>
                      </c:pt>
                      <c:pt idx="216">
                        <c:v>0</c:v>
                      </c:pt>
                      <c:pt idx="217">
                        <c:v>1.5</c:v>
                      </c:pt>
                      <c:pt idx="218">
                        <c:v>1.5</c:v>
                      </c:pt>
                      <c:pt idx="219">
                        <c:v>1.5</c:v>
                      </c:pt>
                      <c:pt idx="220">
                        <c:v>3</c:v>
                      </c:pt>
                      <c:pt idx="221">
                        <c:v>0</c:v>
                      </c:pt>
                      <c:pt idx="222">
                        <c:v>0</c:v>
                      </c:pt>
                      <c:pt idx="223">
                        <c:v>0</c:v>
                      </c:pt>
                      <c:pt idx="224">
                        <c:v>0</c:v>
                      </c:pt>
                      <c:pt idx="225">
                        <c:v>0</c:v>
                      </c:pt>
                      <c:pt idx="226">
                        <c:v>0</c:v>
                      </c:pt>
                      <c:pt idx="227">
                        <c:v>0</c:v>
                      </c:pt>
                      <c:pt idx="228">
                        <c:v>1</c:v>
                      </c:pt>
                      <c:pt idx="229">
                        <c:v>0</c:v>
                      </c:pt>
                      <c:pt idx="230">
                        <c:v>0</c:v>
                      </c:pt>
                      <c:pt idx="231">
                        <c:v>0</c:v>
                      </c:pt>
                      <c:pt idx="232">
                        <c:v>0</c:v>
                      </c:pt>
                      <c:pt idx="233">
                        <c:v>0</c:v>
                      </c:pt>
                      <c:pt idx="234">
                        <c:v>0</c:v>
                      </c:pt>
                      <c:pt idx="235">
                        <c:v>0</c:v>
                      </c:pt>
                      <c:pt idx="236">
                        <c:v>0</c:v>
                      </c:pt>
                      <c:pt idx="237">
                        <c:v>0</c:v>
                      </c:pt>
                      <c:pt idx="238">
                        <c:v>0</c:v>
                      </c:pt>
                      <c:pt idx="239">
                        <c:v>0.5</c:v>
                      </c:pt>
                      <c:pt idx="240">
                        <c:v>0.5</c:v>
                      </c:pt>
                      <c:pt idx="241">
                        <c:v>1</c:v>
                      </c:pt>
                      <c:pt idx="242">
                        <c:v>1</c:v>
                      </c:pt>
                      <c:pt idx="244">
                        <c:v>0</c:v>
                      </c:pt>
                      <c:pt idx="245">
                        <c:v>1</c:v>
                      </c:pt>
                      <c:pt idx="246">
                        <c:v>1</c:v>
                      </c:pt>
                      <c:pt idx="247">
                        <c:v>1</c:v>
                      </c:pt>
                      <c:pt idx="248">
                        <c:v>1</c:v>
                      </c:pt>
                      <c:pt idx="249">
                        <c:v>1</c:v>
                      </c:pt>
                      <c:pt idx="250">
                        <c:v>0</c:v>
                      </c:pt>
                      <c:pt idx="251">
                        <c:v>1</c:v>
                      </c:pt>
                      <c:pt idx="252">
                        <c:v>1</c:v>
                      </c:pt>
                      <c:pt idx="253">
                        <c:v>0</c:v>
                      </c:pt>
                      <c:pt idx="254">
                        <c:v>0.5</c:v>
                      </c:pt>
                      <c:pt idx="255">
                        <c:v>0.5</c:v>
                      </c:pt>
                      <c:pt idx="256">
                        <c:v>1</c:v>
                      </c:pt>
                      <c:pt idx="257">
                        <c:v>1</c:v>
                      </c:pt>
                      <c:pt idx="258">
                        <c:v>1</c:v>
                      </c:pt>
                      <c:pt idx="259">
                        <c:v>0</c:v>
                      </c:pt>
                      <c:pt idx="260">
                        <c:v>0</c:v>
                      </c:pt>
                      <c:pt idx="261">
                        <c:v>0</c:v>
                      </c:pt>
                      <c:pt idx="262">
                        <c:v>0</c:v>
                      </c:pt>
                      <c:pt idx="263">
                        <c:v>0</c:v>
                      </c:pt>
                      <c:pt idx="264">
                        <c:v>0</c:v>
                      </c:pt>
                      <c:pt idx="265">
                        <c:v>0</c:v>
                      </c:pt>
                      <c:pt idx="266">
                        <c:v>1</c:v>
                      </c:pt>
                      <c:pt idx="267">
                        <c:v>0</c:v>
                      </c:pt>
                      <c:pt idx="268">
                        <c:v>0</c:v>
                      </c:pt>
                      <c:pt idx="269">
                        <c:v>0</c:v>
                      </c:pt>
                      <c:pt idx="270">
                        <c:v>0</c:v>
                      </c:pt>
                      <c:pt idx="271">
                        <c:v>1</c:v>
                      </c:pt>
                      <c:pt idx="272">
                        <c:v>1</c:v>
                      </c:pt>
                      <c:pt idx="273">
                        <c:v>2</c:v>
                      </c:pt>
                      <c:pt idx="274">
                        <c:v>2</c:v>
                      </c:pt>
                      <c:pt idx="275">
                        <c:v>2.5</c:v>
                      </c:pt>
                      <c:pt idx="276">
                        <c:v>2.5</c:v>
                      </c:pt>
                      <c:pt idx="277">
                        <c:v>3</c:v>
                      </c:pt>
                      <c:pt idx="278">
                        <c:v>0</c:v>
                      </c:pt>
                      <c:pt idx="279">
                        <c:v>3</c:v>
                      </c:pt>
                      <c:pt idx="280">
                        <c:v>2</c:v>
                      </c:pt>
                      <c:pt idx="281">
                        <c:v>3</c:v>
                      </c:pt>
                      <c:pt idx="282">
                        <c:v>3</c:v>
                      </c:pt>
                      <c:pt idx="283">
                        <c:v>3</c:v>
                      </c:pt>
                      <c:pt idx="284">
                        <c:v>3</c:v>
                      </c:pt>
                      <c:pt idx="285">
                        <c:v>3</c:v>
                      </c:pt>
                      <c:pt idx="286">
                        <c:v>4</c:v>
                      </c:pt>
                      <c:pt idx="287">
                        <c:v>3</c:v>
                      </c:pt>
                      <c:pt idx="288">
                        <c:v>6</c:v>
                      </c:pt>
                      <c:pt idx="289">
                        <c:v>6.5</c:v>
                      </c:pt>
                      <c:pt idx="290">
                        <c:v>6.5</c:v>
                      </c:pt>
                      <c:pt idx="291">
                        <c:v>7</c:v>
                      </c:pt>
                      <c:pt idx="292">
                        <c:v>9</c:v>
                      </c:pt>
                      <c:pt idx="293">
                        <c:v>6</c:v>
                      </c:pt>
                      <c:pt idx="294">
                        <c:v>9</c:v>
                      </c:pt>
                      <c:pt idx="295">
                        <c:v>11</c:v>
                      </c:pt>
                      <c:pt idx="296">
                        <c:v>13.5</c:v>
                      </c:pt>
                      <c:pt idx="297">
                        <c:v>13.5</c:v>
                      </c:pt>
                      <c:pt idx="298">
                        <c:v>16</c:v>
                      </c:pt>
                      <c:pt idx="299">
                        <c:v>13</c:v>
                      </c:pt>
                      <c:pt idx="300">
                        <c:v>12</c:v>
                      </c:pt>
                      <c:pt idx="301">
                        <c:v>22</c:v>
                      </c:pt>
                      <c:pt idx="302">
                        <c:v>22</c:v>
                      </c:pt>
                      <c:pt idx="303">
                        <c:v>18.5</c:v>
                      </c:pt>
                      <c:pt idx="304">
                        <c:v>18.5</c:v>
                      </c:pt>
                      <c:pt idx="305">
                        <c:v>15</c:v>
                      </c:pt>
                      <c:pt idx="306">
                        <c:v>23</c:v>
                      </c:pt>
                      <c:pt idx="307">
                        <c:v>19</c:v>
                      </c:pt>
                      <c:pt idx="308">
                        <c:v>28</c:v>
                      </c:pt>
                      <c:pt idx="309">
                        <c:v>21</c:v>
                      </c:pt>
                      <c:pt idx="310">
                        <c:v>19</c:v>
                      </c:pt>
                      <c:pt idx="311">
                        <c:v>19</c:v>
                      </c:pt>
                      <c:pt idx="312">
                        <c:v>17</c:v>
                      </c:pt>
                      <c:pt idx="313">
                        <c:v>20</c:v>
                      </c:pt>
                      <c:pt idx="314">
                        <c:v>18</c:v>
                      </c:pt>
                      <c:pt idx="315">
                        <c:v>21</c:v>
                      </c:pt>
                      <c:pt idx="316">
                        <c:v>15</c:v>
                      </c:pt>
                      <c:pt idx="317">
                        <c:v>16</c:v>
                      </c:pt>
                      <c:pt idx="318">
                        <c:v>16</c:v>
                      </c:pt>
                      <c:pt idx="319">
                        <c:v>17</c:v>
                      </c:pt>
                      <c:pt idx="320">
                        <c:v>17</c:v>
                      </c:pt>
                      <c:pt idx="321">
                        <c:v>27</c:v>
                      </c:pt>
                      <c:pt idx="322">
                        <c:v>20</c:v>
                      </c:pt>
                      <c:pt idx="323">
                        <c:v>17</c:v>
                      </c:pt>
                      <c:pt idx="324">
                        <c:v>16.5</c:v>
                      </c:pt>
                      <c:pt idx="325">
                        <c:v>16.5</c:v>
                      </c:pt>
                      <c:pt idx="326">
                        <c:v>16</c:v>
                      </c:pt>
                      <c:pt idx="327">
                        <c:v>16</c:v>
                      </c:pt>
                      <c:pt idx="328">
                        <c:v>16</c:v>
                      </c:pt>
                      <c:pt idx="329">
                        <c:v>12</c:v>
                      </c:pt>
                      <c:pt idx="330">
                        <c:v>13</c:v>
                      </c:pt>
                      <c:pt idx="331">
                        <c:v>9.5</c:v>
                      </c:pt>
                      <c:pt idx="332">
                        <c:v>9.5</c:v>
                      </c:pt>
                      <c:pt idx="333">
                        <c:v>9.5</c:v>
                      </c:pt>
                      <c:pt idx="334">
                        <c:v>6</c:v>
                      </c:pt>
                      <c:pt idx="335">
                        <c:v>4</c:v>
                      </c:pt>
                      <c:pt idx="336">
                        <c:v>0</c:v>
                      </c:pt>
                      <c:pt idx="337">
                        <c:v>1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515311280"/>
        <c:scaling>
          <c:orientation val="minMax"/>
        </c:scaling>
        <c:delete val="1"/>
        <c:axPos val="b"/>
        <c:numFmt formatCode="mm/dd;@" sourceLinked="0"/>
        <c:majorTickMark val="none"/>
        <c:minorTickMark val="none"/>
        <c:tickLblPos val="nextTo"/>
        <c:crossAx val="515314808"/>
        <c:crosses val="autoZero"/>
        <c:auto val="0"/>
        <c:lblAlgn val="ctr"/>
        <c:lblOffset val="100"/>
        <c:noMultiLvlLbl val="0"/>
      </c:catAx>
      <c:valAx>
        <c:axId val="515314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311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Fall 2017</a:t>
            </a:r>
            <a:r>
              <a:rPr lang="en-US" sz="2000" b="1" baseline="0" dirty="0"/>
              <a:t> </a:t>
            </a:r>
            <a:r>
              <a:rPr lang="en-US" sz="2000" b="1" baseline="0" dirty="0" smtClean="0"/>
              <a:t>SSL </a:t>
            </a:r>
            <a:r>
              <a:rPr lang="en-US" sz="2000" b="1" baseline="0" dirty="0"/>
              <a:t>Abundance vs Salmonid </a:t>
            </a:r>
            <a:r>
              <a:rPr lang="en-US" sz="2000" b="1" baseline="0" dirty="0" smtClean="0"/>
              <a:t>Passage at BON</a:t>
            </a:r>
            <a:endParaRPr lang="en-US" sz="20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685686007432385"/>
          <c:y val="9.8028518288902661E-2"/>
          <c:w val="0.72630076660983245"/>
          <c:h val="0.76490932433817749"/>
        </c:manualLayout>
      </c:layout>
      <c:bar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308493696"/>
        <c:axId val="308490952"/>
        <c:extLst>
          <c:ext xmlns:c15="http://schemas.microsoft.com/office/drawing/2012/chart" uri="{02D57815-91ED-43cb-92C2-25804820EDAC}">
            <c15:filteredBarSeries>
              <c15:ser>
                <c:idx val="0"/>
                <c:order val="1"/>
                <c:tx>
                  <c:strRef>
                    <c:extLst>
                      <c:ext uri="{02D57815-91ED-43cb-92C2-25804820EDAC}">
                        <c15:formulaRef>
                          <c15:sqref>'Fish Passage'!$B$1</c15:sqref>
                        </c15:formulaRef>
                      </c:ext>
                    </c:extLst>
                    <c:strCache>
                      <c:ptCount val="1"/>
                      <c:pt idx="0">
                        <c:v>Chinook Sum</c:v>
                      </c:pt>
                    </c:strCache>
                  </c:strRef>
                </c:tx>
                <c:spPr>
                  <a:solidFill>
                    <a:schemeClr val="dk1">
                      <a:tint val="885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'Fish Passage'!$A$77:$A$215</c15:sqref>
                        </c15:formulaRef>
                      </c:ext>
                    </c:extLst>
                    <c:numCache>
                      <c:formatCode>m/d;@</c:formatCode>
                      <c:ptCount val="139"/>
                      <c:pt idx="0">
                        <c:v>43327</c:v>
                      </c:pt>
                      <c:pt idx="1">
                        <c:v>43328</c:v>
                      </c:pt>
                      <c:pt idx="2">
                        <c:v>43329</c:v>
                      </c:pt>
                      <c:pt idx="3">
                        <c:v>43330</c:v>
                      </c:pt>
                      <c:pt idx="4">
                        <c:v>43331</c:v>
                      </c:pt>
                      <c:pt idx="5">
                        <c:v>43332</c:v>
                      </c:pt>
                      <c:pt idx="6">
                        <c:v>43333</c:v>
                      </c:pt>
                      <c:pt idx="7">
                        <c:v>43334</c:v>
                      </c:pt>
                      <c:pt idx="8">
                        <c:v>43335</c:v>
                      </c:pt>
                      <c:pt idx="9">
                        <c:v>43336</c:v>
                      </c:pt>
                      <c:pt idx="10">
                        <c:v>43337</c:v>
                      </c:pt>
                      <c:pt idx="11">
                        <c:v>43338</c:v>
                      </c:pt>
                      <c:pt idx="12">
                        <c:v>43339</c:v>
                      </c:pt>
                      <c:pt idx="13">
                        <c:v>43340</c:v>
                      </c:pt>
                      <c:pt idx="14">
                        <c:v>43341</c:v>
                      </c:pt>
                      <c:pt idx="15">
                        <c:v>43342</c:v>
                      </c:pt>
                      <c:pt idx="16">
                        <c:v>43343</c:v>
                      </c:pt>
                      <c:pt idx="17">
                        <c:v>43344</c:v>
                      </c:pt>
                      <c:pt idx="18">
                        <c:v>43345</c:v>
                      </c:pt>
                      <c:pt idx="19">
                        <c:v>43346</c:v>
                      </c:pt>
                      <c:pt idx="20">
                        <c:v>43347</c:v>
                      </c:pt>
                      <c:pt idx="21">
                        <c:v>43348</c:v>
                      </c:pt>
                      <c:pt idx="22">
                        <c:v>43349</c:v>
                      </c:pt>
                      <c:pt idx="23">
                        <c:v>43350</c:v>
                      </c:pt>
                      <c:pt idx="24">
                        <c:v>43351</c:v>
                      </c:pt>
                      <c:pt idx="25">
                        <c:v>43352</c:v>
                      </c:pt>
                      <c:pt idx="26">
                        <c:v>43353</c:v>
                      </c:pt>
                      <c:pt idx="27">
                        <c:v>43354</c:v>
                      </c:pt>
                      <c:pt idx="28">
                        <c:v>43355</c:v>
                      </c:pt>
                      <c:pt idx="29">
                        <c:v>43356</c:v>
                      </c:pt>
                      <c:pt idx="30">
                        <c:v>43357</c:v>
                      </c:pt>
                      <c:pt idx="31">
                        <c:v>43358</c:v>
                      </c:pt>
                      <c:pt idx="32">
                        <c:v>43359</c:v>
                      </c:pt>
                      <c:pt idx="33">
                        <c:v>43360</c:v>
                      </c:pt>
                      <c:pt idx="34">
                        <c:v>43361</c:v>
                      </c:pt>
                      <c:pt idx="35">
                        <c:v>43362</c:v>
                      </c:pt>
                      <c:pt idx="36">
                        <c:v>43363</c:v>
                      </c:pt>
                      <c:pt idx="37">
                        <c:v>43364</c:v>
                      </c:pt>
                      <c:pt idx="38">
                        <c:v>43365</c:v>
                      </c:pt>
                      <c:pt idx="39">
                        <c:v>43366</c:v>
                      </c:pt>
                      <c:pt idx="40">
                        <c:v>43367</c:v>
                      </c:pt>
                      <c:pt idx="41">
                        <c:v>43368</c:v>
                      </c:pt>
                      <c:pt idx="42">
                        <c:v>43369</c:v>
                      </c:pt>
                      <c:pt idx="43">
                        <c:v>43370</c:v>
                      </c:pt>
                      <c:pt idx="44">
                        <c:v>43371</c:v>
                      </c:pt>
                      <c:pt idx="45">
                        <c:v>43372</c:v>
                      </c:pt>
                      <c:pt idx="46">
                        <c:v>43373</c:v>
                      </c:pt>
                      <c:pt idx="47">
                        <c:v>43374</c:v>
                      </c:pt>
                      <c:pt idx="48">
                        <c:v>43375</c:v>
                      </c:pt>
                      <c:pt idx="49">
                        <c:v>43376</c:v>
                      </c:pt>
                      <c:pt idx="50">
                        <c:v>43377</c:v>
                      </c:pt>
                      <c:pt idx="51">
                        <c:v>43378</c:v>
                      </c:pt>
                      <c:pt idx="52">
                        <c:v>43379</c:v>
                      </c:pt>
                      <c:pt idx="53">
                        <c:v>43380</c:v>
                      </c:pt>
                      <c:pt idx="54">
                        <c:v>43381</c:v>
                      </c:pt>
                      <c:pt idx="55">
                        <c:v>43382</c:v>
                      </c:pt>
                      <c:pt idx="56">
                        <c:v>43383</c:v>
                      </c:pt>
                      <c:pt idx="57">
                        <c:v>43384</c:v>
                      </c:pt>
                      <c:pt idx="58">
                        <c:v>43385</c:v>
                      </c:pt>
                      <c:pt idx="59">
                        <c:v>43386</c:v>
                      </c:pt>
                      <c:pt idx="60">
                        <c:v>43387</c:v>
                      </c:pt>
                      <c:pt idx="61">
                        <c:v>43388</c:v>
                      </c:pt>
                      <c:pt idx="62">
                        <c:v>43389</c:v>
                      </c:pt>
                      <c:pt idx="63">
                        <c:v>43390</c:v>
                      </c:pt>
                      <c:pt idx="64">
                        <c:v>43391</c:v>
                      </c:pt>
                      <c:pt idx="65">
                        <c:v>43392</c:v>
                      </c:pt>
                      <c:pt idx="66">
                        <c:v>43393</c:v>
                      </c:pt>
                      <c:pt idx="67">
                        <c:v>43394</c:v>
                      </c:pt>
                      <c:pt idx="68">
                        <c:v>43395</c:v>
                      </c:pt>
                      <c:pt idx="69">
                        <c:v>43396</c:v>
                      </c:pt>
                      <c:pt idx="70">
                        <c:v>43397</c:v>
                      </c:pt>
                      <c:pt idx="71">
                        <c:v>43398</c:v>
                      </c:pt>
                      <c:pt idx="72">
                        <c:v>43399</c:v>
                      </c:pt>
                      <c:pt idx="73">
                        <c:v>43400</c:v>
                      </c:pt>
                      <c:pt idx="74">
                        <c:v>43401</c:v>
                      </c:pt>
                      <c:pt idx="75">
                        <c:v>43402</c:v>
                      </c:pt>
                      <c:pt idx="76">
                        <c:v>43403</c:v>
                      </c:pt>
                      <c:pt idx="77">
                        <c:v>43404</c:v>
                      </c:pt>
                      <c:pt idx="78">
                        <c:v>43405</c:v>
                      </c:pt>
                      <c:pt idx="79">
                        <c:v>43406</c:v>
                      </c:pt>
                      <c:pt idx="80">
                        <c:v>43407</c:v>
                      </c:pt>
                      <c:pt idx="81">
                        <c:v>43408</c:v>
                      </c:pt>
                      <c:pt idx="82">
                        <c:v>43409</c:v>
                      </c:pt>
                      <c:pt idx="83">
                        <c:v>43410</c:v>
                      </c:pt>
                      <c:pt idx="84">
                        <c:v>43411</c:v>
                      </c:pt>
                      <c:pt idx="85">
                        <c:v>43412</c:v>
                      </c:pt>
                      <c:pt idx="86">
                        <c:v>43413</c:v>
                      </c:pt>
                      <c:pt idx="87">
                        <c:v>43414</c:v>
                      </c:pt>
                      <c:pt idx="88">
                        <c:v>43415</c:v>
                      </c:pt>
                      <c:pt idx="89">
                        <c:v>43416</c:v>
                      </c:pt>
                      <c:pt idx="90">
                        <c:v>43417</c:v>
                      </c:pt>
                      <c:pt idx="91">
                        <c:v>43418</c:v>
                      </c:pt>
                      <c:pt idx="92">
                        <c:v>43419</c:v>
                      </c:pt>
                      <c:pt idx="93">
                        <c:v>43420</c:v>
                      </c:pt>
                      <c:pt idx="94">
                        <c:v>43421</c:v>
                      </c:pt>
                      <c:pt idx="95">
                        <c:v>43422</c:v>
                      </c:pt>
                      <c:pt idx="96">
                        <c:v>43423</c:v>
                      </c:pt>
                      <c:pt idx="97">
                        <c:v>43424</c:v>
                      </c:pt>
                      <c:pt idx="98">
                        <c:v>43425</c:v>
                      </c:pt>
                      <c:pt idx="99">
                        <c:v>43426</c:v>
                      </c:pt>
                      <c:pt idx="100">
                        <c:v>43427</c:v>
                      </c:pt>
                      <c:pt idx="101">
                        <c:v>43428</c:v>
                      </c:pt>
                      <c:pt idx="102">
                        <c:v>43429</c:v>
                      </c:pt>
                      <c:pt idx="103">
                        <c:v>43430</c:v>
                      </c:pt>
                      <c:pt idx="104">
                        <c:v>43431</c:v>
                      </c:pt>
                      <c:pt idx="105">
                        <c:v>43432</c:v>
                      </c:pt>
                      <c:pt idx="106">
                        <c:v>43433</c:v>
                      </c:pt>
                      <c:pt idx="107">
                        <c:v>43434</c:v>
                      </c:pt>
                      <c:pt idx="108">
                        <c:v>43435</c:v>
                      </c:pt>
                      <c:pt idx="109">
                        <c:v>43436</c:v>
                      </c:pt>
                      <c:pt idx="110">
                        <c:v>43437</c:v>
                      </c:pt>
                      <c:pt idx="111">
                        <c:v>43438</c:v>
                      </c:pt>
                      <c:pt idx="112">
                        <c:v>43439</c:v>
                      </c:pt>
                      <c:pt idx="113">
                        <c:v>43440</c:v>
                      </c:pt>
                      <c:pt idx="114">
                        <c:v>43441</c:v>
                      </c:pt>
                      <c:pt idx="115">
                        <c:v>43442</c:v>
                      </c:pt>
                      <c:pt idx="116">
                        <c:v>43443</c:v>
                      </c:pt>
                      <c:pt idx="117">
                        <c:v>43444</c:v>
                      </c:pt>
                      <c:pt idx="118">
                        <c:v>43445</c:v>
                      </c:pt>
                      <c:pt idx="119">
                        <c:v>43446</c:v>
                      </c:pt>
                      <c:pt idx="120">
                        <c:v>43447</c:v>
                      </c:pt>
                      <c:pt idx="121">
                        <c:v>43448</c:v>
                      </c:pt>
                      <c:pt idx="122">
                        <c:v>43449</c:v>
                      </c:pt>
                      <c:pt idx="123">
                        <c:v>43450</c:v>
                      </c:pt>
                      <c:pt idx="124">
                        <c:v>43451</c:v>
                      </c:pt>
                      <c:pt idx="125">
                        <c:v>43452</c:v>
                      </c:pt>
                      <c:pt idx="126">
                        <c:v>43453</c:v>
                      </c:pt>
                      <c:pt idx="127">
                        <c:v>43454</c:v>
                      </c:pt>
                      <c:pt idx="128">
                        <c:v>43455</c:v>
                      </c:pt>
                      <c:pt idx="129">
                        <c:v>43456</c:v>
                      </c:pt>
                      <c:pt idx="130">
                        <c:v>43457</c:v>
                      </c:pt>
                      <c:pt idx="131">
                        <c:v>43458</c:v>
                      </c:pt>
                      <c:pt idx="132">
                        <c:v>43459</c:v>
                      </c:pt>
                      <c:pt idx="133">
                        <c:v>43460</c:v>
                      </c:pt>
                      <c:pt idx="134">
                        <c:v>43461</c:v>
                      </c:pt>
                      <c:pt idx="135">
                        <c:v>43462</c:v>
                      </c:pt>
                      <c:pt idx="136">
                        <c:v>43463</c:v>
                      </c:pt>
                      <c:pt idx="137">
                        <c:v>43464</c:v>
                      </c:pt>
                      <c:pt idx="138">
                        <c:v>43465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'Fish Passage'!$B$77:$B$215</c15:sqref>
                        </c15:formulaRef>
                      </c:ext>
                    </c:extLst>
                    <c:numCache>
                      <c:formatCode>General</c:formatCode>
                      <c:ptCount val="139"/>
                      <c:pt idx="0">
                        <c:v>547</c:v>
                      </c:pt>
                      <c:pt idx="1">
                        <c:v>964</c:v>
                      </c:pt>
                      <c:pt idx="2">
                        <c:v>1439</c:v>
                      </c:pt>
                      <c:pt idx="3">
                        <c:v>1921</c:v>
                      </c:pt>
                      <c:pt idx="4">
                        <c:v>1162</c:v>
                      </c:pt>
                      <c:pt idx="5">
                        <c:v>1399</c:v>
                      </c:pt>
                      <c:pt idx="6">
                        <c:v>714</c:v>
                      </c:pt>
                      <c:pt idx="7">
                        <c:v>2083</c:v>
                      </c:pt>
                      <c:pt idx="8">
                        <c:v>3238</c:v>
                      </c:pt>
                      <c:pt idx="9">
                        <c:v>2746</c:v>
                      </c:pt>
                      <c:pt idx="10">
                        <c:v>2133</c:v>
                      </c:pt>
                      <c:pt idx="11">
                        <c:v>4100</c:v>
                      </c:pt>
                      <c:pt idx="12">
                        <c:v>9083</c:v>
                      </c:pt>
                      <c:pt idx="13">
                        <c:v>9011</c:v>
                      </c:pt>
                      <c:pt idx="14">
                        <c:v>4891</c:v>
                      </c:pt>
                      <c:pt idx="15">
                        <c:v>4703</c:v>
                      </c:pt>
                      <c:pt idx="16">
                        <c:v>3019</c:v>
                      </c:pt>
                      <c:pt idx="17">
                        <c:v>2168</c:v>
                      </c:pt>
                      <c:pt idx="18">
                        <c:v>2610</c:v>
                      </c:pt>
                      <c:pt idx="19">
                        <c:v>8135</c:v>
                      </c:pt>
                      <c:pt idx="20">
                        <c:v>8939</c:v>
                      </c:pt>
                      <c:pt idx="22">
                        <c:v>4809</c:v>
                      </c:pt>
                      <c:pt idx="23">
                        <c:v>3683</c:v>
                      </c:pt>
                      <c:pt idx="24">
                        <c:v>3710</c:v>
                      </c:pt>
                      <c:pt idx="25">
                        <c:v>10135</c:v>
                      </c:pt>
                      <c:pt idx="26">
                        <c:v>23020</c:v>
                      </c:pt>
                      <c:pt idx="27">
                        <c:v>29507</c:v>
                      </c:pt>
                      <c:pt idx="28">
                        <c:v>23622</c:v>
                      </c:pt>
                      <c:pt idx="29">
                        <c:v>17960</c:v>
                      </c:pt>
                      <c:pt idx="30">
                        <c:v>17740</c:v>
                      </c:pt>
                      <c:pt idx="31">
                        <c:v>9975</c:v>
                      </c:pt>
                      <c:pt idx="32">
                        <c:v>9533</c:v>
                      </c:pt>
                      <c:pt idx="33">
                        <c:v>9261</c:v>
                      </c:pt>
                      <c:pt idx="34">
                        <c:v>11078</c:v>
                      </c:pt>
                      <c:pt idx="35">
                        <c:v>10625</c:v>
                      </c:pt>
                      <c:pt idx="36">
                        <c:v>8360</c:v>
                      </c:pt>
                      <c:pt idx="37">
                        <c:v>8759</c:v>
                      </c:pt>
                      <c:pt idx="38">
                        <c:v>3456</c:v>
                      </c:pt>
                      <c:pt idx="39">
                        <c:v>5655</c:v>
                      </c:pt>
                      <c:pt idx="40">
                        <c:v>5162</c:v>
                      </c:pt>
                      <c:pt idx="41">
                        <c:v>5766</c:v>
                      </c:pt>
                      <c:pt idx="42">
                        <c:v>4133</c:v>
                      </c:pt>
                      <c:pt idx="43">
                        <c:v>4353</c:v>
                      </c:pt>
                      <c:pt idx="44">
                        <c:v>4021</c:v>
                      </c:pt>
                      <c:pt idx="45">
                        <c:v>2721</c:v>
                      </c:pt>
                      <c:pt idx="46">
                        <c:v>1869</c:v>
                      </c:pt>
                      <c:pt idx="47">
                        <c:v>2490</c:v>
                      </c:pt>
                      <c:pt idx="48">
                        <c:v>7007</c:v>
                      </c:pt>
                      <c:pt idx="49">
                        <c:v>1968</c:v>
                      </c:pt>
                      <c:pt idx="50">
                        <c:v>1513</c:v>
                      </c:pt>
                      <c:pt idx="51">
                        <c:v>1599</c:v>
                      </c:pt>
                      <c:pt idx="52">
                        <c:v>757</c:v>
                      </c:pt>
                      <c:pt idx="53">
                        <c:v>939</c:v>
                      </c:pt>
                      <c:pt idx="54">
                        <c:v>2023</c:v>
                      </c:pt>
                      <c:pt idx="55">
                        <c:v>2354</c:v>
                      </c:pt>
                      <c:pt idx="56">
                        <c:v>1253</c:v>
                      </c:pt>
                      <c:pt idx="57">
                        <c:v>1676</c:v>
                      </c:pt>
                      <c:pt idx="58">
                        <c:v>1664</c:v>
                      </c:pt>
                      <c:pt idx="59">
                        <c:v>642</c:v>
                      </c:pt>
                      <c:pt idx="60">
                        <c:v>410</c:v>
                      </c:pt>
                      <c:pt idx="61">
                        <c:v>290</c:v>
                      </c:pt>
                      <c:pt idx="62">
                        <c:v>730</c:v>
                      </c:pt>
                      <c:pt idx="63">
                        <c:v>455</c:v>
                      </c:pt>
                      <c:pt idx="64">
                        <c:v>630</c:v>
                      </c:pt>
                      <c:pt idx="65">
                        <c:v>703</c:v>
                      </c:pt>
                      <c:pt idx="66">
                        <c:v>607</c:v>
                      </c:pt>
                      <c:pt idx="67">
                        <c:v>628</c:v>
                      </c:pt>
                      <c:pt idx="68">
                        <c:v>425</c:v>
                      </c:pt>
                      <c:pt idx="69">
                        <c:v>182</c:v>
                      </c:pt>
                      <c:pt idx="70">
                        <c:v>31</c:v>
                      </c:pt>
                      <c:pt idx="71">
                        <c:v>130</c:v>
                      </c:pt>
                      <c:pt idx="72">
                        <c:v>159</c:v>
                      </c:pt>
                      <c:pt idx="73">
                        <c:v>100</c:v>
                      </c:pt>
                      <c:pt idx="74">
                        <c:v>121</c:v>
                      </c:pt>
                      <c:pt idx="75">
                        <c:v>186</c:v>
                      </c:pt>
                      <c:pt idx="76">
                        <c:v>326</c:v>
                      </c:pt>
                      <c:pt idx="77">
                        <c:v>107</c:v>
                      </c:pt>
                      <c:pt idx="78">
                        <c:v>280</c:v>
                      </c:pt>
                      <c:pt idx="79">
                        <c:v>235</c:v>
                      </c:pt>
                      <c:pt idx="80">
                        <c:v>432</c:v>
                      </c:pt>
                      <c:pt idx="81">
                        <c:v>329</c:v>
                      </c:pt>
                      <c:pt idx="82">
                        <c:v>349</c:v>
                      </c:pt>
                      <c:pt idx="83">
                        <c:v>197</c:v>
                      </c:pt>
                      <c:pt idx="84">
                        <c:v>188</c:v>
                      </c:pt>
                      <c:pt idx="85">
                        <c:v>89</c:v>
                      </c:pt>
                      <c:pt idx="86">
                        <c:v>106</c:v>
                      </c:pt>
                      <c:pt idx="87">
                        <c:v>156</c:v>
                      </c:pt>
                      <c:pt idx="88">
                        <c:v>184</c:v>
                      </c:pt>
                      <c:pt idx="89">
                        <c:v>195</c:v>
                      </c:pt>
                      <c:pt idx="90">
                        <c:v>163</c:v>
                      </c:pt>
                      <c:pt idx="91">
                        <c:v>148</c:v>
                      </c:pt>
                      <c:pt idx="92">
                        <c:v>65</c:v>
                      </c:pt>
                      <c:pt idx="93">
                        <c:v>26</c:v>
                      </c:pt>
                      <c:pt idx="94">
                        <c:v>18</c:v>
                      </c:pt>
                      <c:pt idx="95">
                        <c:v>53</c:v>
                      </c:pt>
                      <c:pt idx="96">
                        <c:v>37</c:v>
                      </c:pt>
                      <c:pt idx="97">
                        <c:v>106</c:v>
                      </c:pt>
                      <c:pt idx="98">
                        <c:v>39</c:v>
                      </c:pt>
                      <c:pt idx="99">
                        <c:v>40</c:v>
                      </c:pt>
                      <c:pt idx="100">
                        <c:v>17</c:v>
                      </c:pt>
                      <c:pt idx="101">
                        <c:v>29</c:v>
                      </c:pt>
                      <c:pt idx="102">
                        <c:v>35</c:v>
                      </c:pt>
                      <c:pt idx="103">
                        <c:v>12</c:v>
                      </c:pt>
                      <c:pt idx="104">
                        <c:v>12</c:v>
                      </c:pt>
                      <c:pt idx="105">
                        <c:v>8</c:v>
                      </c:pt>
                      <c:pt idx="106">
                        <c:v>8</c:v>
                      </c:pt>
                      <c:pt idx="107">
                        <c:v>22</c:v>
                      </c:pt>
                      <c:pt idx="108">
                        <c:v>12</c:v>
                      </c:pt>
                      <c:pt idx="109">
                        <c:v>10</c:v>
                      </c:pt>
                      <c:pt idx="110">
                        <c:v>3</c:v>
                      </c:pt>
                      <c:pt idx="111">
                        <c:v>5</c:v>
                      </c:pt>
                      <c:pt idx="112">
                        <c:v>7</c:v>
                      </c:pt>
                      <c:pt idx="113">
                        <c:v>2</c:v>
                      </c:pt>
                      <c:pt idx="114">
                        <c:v>3</c:v>
                      </c:pt>
                      <c:pt idx="115">
                        <c:v>1</c:v>
                      </c:pt>
                      <c:pt idx="116">
                        <c:v>4</c:v>
                      </c:pt>
                      <c:pt idx="117">
                        <c:v>1</c:v>
                      </c:pt>
                      <c:pt idx="118">
                        <c:v>1</c:v>
                      </c:pt>
                      <c:pt idx="119">
                        <c:v>3</c:v>
                      </c:pt>
                      <c:pt idx="120">
                        <c:v>4</c:v>
                      </c:pt>
                      <c:pt idx="121">
                        <c:v>2</c:v>
                      </c:pt>
                      <c:pt idx="122">
                        <c:v>1</c:v>
                      </c:pt>
                      <c:pt idx="123">
                        <c:v>1</c:v>
                      </c:pt>
                      <c:pt idx="124">
                        <c:v>2</c:v>
                      </c:pt>
                      <c:pt idx="125">
                        <c:v>2</c:v>
                      </c:pt>
                      <c:pt idx="126">
                        <c:v>1</c:v>
                      </c:pt>
                      <c:pt idx="127">
                        <c:v>3</c:v>
                      </c:pt>
                      <c:pt idx="128">
                        <c:v>1</c:v>
                      </c:pt>
                      <c:pt idx="129">
                        <c:v>0</c:v>
                      </c:pt>
                      <c:pt idx="130">
                        <c:v>1</c:v>
                      </c:pt>
                      <c:pt idx="131">
                        <c:v>1</c:v>
                      </c:pt>
                      <c:pt idx="132">
                        <c:v>0</c:v>
                      </c:pt>
                      <c:pt idx="133">
                        <c:v>0</c:v>
                      </c:pt>
                      <c:pt idx="134">
                        <c:v>0</c:v>
                      </c:pt>
                      <c:pt idx="135">
                        <c:v>0</c:v>
                      </c:pt>
                      <c:pt idx="136">
                        <c:v>0</c:v>
                      </c:pt>
                      <c:pt idx="137">
                        <c:v>0</c:v>
                      </c:pt>
                      <c:pt idx="138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'Fish Passage'!$C$1</c15:sqref>
                        </c15:formulaRef>
                      </c:ext>
                    </c:extLst>
                    <c:strCache>
                      <c:ptCount val="1"/>
                      <c:pt idx="0">
                        <c:v>Coho sum</c:v>
                      </c:pt>
                    </c:strCache>
                  </c:strRef>
                </c:tx>
                <c:spPr>
                  <a:solidFill>
                    <a:schemeClr val="dk1">
                      <a:tint val="75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'Fish Passage'!$A$77:$A$215</c15:sqref>
                        </c15:formulaRef>
                      </c:ext>
                    </c:extLst>
                    <c:numCache>
                      <c:formatCode>m/d;@</c:formatCode>
                      <c:ptCount val="139"/>
                      <c:pt idx="0">
                        <c:v>43327</c:v>
                      </c:pt>
                      <c:pt idx="1">
                        <c:v>43328</c:v>
                      </c:pt>
                      <c:pt idx="2">
                        <c:v>43329</c:v>
                      </c:pt>
                      <c:pt idx="3">
                        <c:v>43330</c:v>
                      </c:pt>
                      <c:pt idx="4">
                        <c:v>43331</c:v>
                      </c:pt>
                      <c:pt idx="5">
                        <c:v>43332</c:v>
                      </c:pt>
                      <c:pt idx="6">
                        <c:v>43333</c:v>
                      </c:pt>
                      <c:pt idx="7">
                        <c:v>43334</c:v>
                      </c:pt>
                      <c:pt idx="8">
                        <c:v>43335</c:v>
                      </c:pt>
                      <c:pt idx="9">
                        <c:v>43336</c:v>
                      </c:pt>
                      <c:pt idx="10">
                        <c:v>43337</c:v>
                      </c:pt>
                      <c:pt idx="11">
                        <c:v>43338</c:v>
                      </c:pt>
                      <c:pt idx="12">
                        <c:v>43339</c:v>
                      </c:pt>
                      <c:pt idx="13">
                        <c:v>43340</c:v>
                      </c:pt>
                      <c:pt idx="14">
                        <c:v>43341</c:v>
                      </c:pt>
                      <c:pt idx="15">
                        <c:v>43342</c:v>
                      </c:pt>
                      <c:pt idx="16">
                        <c:v>43343</c:v>
                      </c:pt>
                      <c:pt idx="17">
                        <c:v>43344</c:v>
                      </c:pt>
                      <c:pt idx="18">
                        <c:v>43345</c:v>
                      </c:pt>
                      <c:pt idx="19">
                        <c:v>43346</c:v>
                      </c:pt>
                      <c:pt idx="20">
                        <c:v>43347</c:v>
                      </c:pt>
                      <c:pt idx="21">
                        <c:v>43348</c:v>
                      </c:pt>
                      <c:pt idx="22">
                        <c:v>43349</c:v>
                      </c:pt>
                      <c:pt idx="23">
                        <c:v>43350</c:v>
                      </c:pt>
                      <c:pt idx="24">
                        <c:v>43351</c:v>
                      </c:pt>
                      <c:pt idx="25">
                        <c:v>43352</c:v>
                      </c:pt>
                      <c:pt idx="26">
                        <c:v>43353</c:v>
                      </c:pt>
                      <c:pt idx="27">
                        <c:v>43354</c:v>
                      </c:pt>
                      <c:pt idx="28">
                        <c:v>43355</c:v>
                      </c:pt>
                      <c:pt idx="29">
                        <c:v>43356</c:v>
                      </c:pt>
                      <c:pt idx="30">
                        <c:v>43357</c:v>
                      </c:pt>
                      <c:pt idx="31">
                        <c:v>43358</c:v>
                      </c:pt>
                      <c:pt idx="32">
                        <c:v>43359</c:v>
                      </c:pt>
                      <c:pt idx="33">
                        <c:v>43360</c:v>
                      </c:pt>
                      <c:pt idx="34">
                        <c:v>43361</c:v>
                      </c:pt>
                      <c:pt idx="35">
                        <c:v>43362</c:v>
                      </c:pt>
                      <c:pt idx="36">
                        <c:v>43363</c:v>
                      </c:pt>
                      <c:pt idx="37">
                        <c:v>43364</c:v>
                      </c:pt>
                      <c:pt idx="38">
                        <c:v>43365</c:v>
                      </c:pt>
                      <c:pt idx="39">
                        <c:v>43366</c:v>
                      </c:pt>
                      <c:pt idx="40">
                        <c:v>43367</c:v>
                      </c:pt>
                      <c:pt idx="41">
                        <c:v>43368</c:v>
                      </c:pt>
                      <c:pt idx="42">
                        <c:v>43369</c:v>
                      </c:pt>
                      <c:pt idx="43">
                        <c:v>43370</c:v>
                      </c:pt>
                      <c:pt idx="44">
                        <c:v>43371</c:v>
                      </c:pt>
                      <c:pt idx="45">
                        <c:v>43372</c:v>
                      </c:pt>
                      <c:pt idx="46">
                        <c:v>43373</c:v>
                      </c:pt>
                      <c:pt idx="47">
                        <c:v>43374</c:v>
                      </c:pt>
                      <c:pt idx="48">
                        <c:v>43375</c:v>
                      </c:pt>
                      <c:pt idx="49">
                        <c:v>43376</c:v>
                      </c:pt>
                      <c:pt idx="50">
                        <c:v>43377</c:v>
                      </c:pt>
                      <c:pt idx="51">
                        <c:v>43378</c:v>
                      </c:pt>
                      <c:pt idx="52">
                        <c:v>43379</c:v>
                      </c:pt>
                      <c:pt idx="53">
                        <c:v>43380</c:v>
                      </c:pt>
                      <c:pt idx="54">
                        <c:v>43381</c:v>
                      </c:pt>
                      <c:pt idx="55">
                        <c:v>43382</c:v>
                      </c:pt>
                      <c:pt idx="56">
                        <c:v>43383</c:v>
                      </c:pt>
                      <c:pt idx="57">
                        <c:v>43384</c:v>
                      </c:pt>
                      <c:pt idx="58">
                        <c:v>43385</c:v>
                      </c:pt>
                      <c:pt idx="59">
                        <c:v>43386</c:v>
                      </c:pt>
                      <c:pt idx="60">
                        <c:v>43387</c:v>
                      </c:pt>
                      <c:pt idx="61">
                        <c:v>43388</c:v>
                      </c:pt>
                      <c:pt idx="62">
                        <c:v>43389</c:v>
                      </c:pt>
                      <c:pt idx="63">
                        <c:v>43390</c:v>
                      </c:pt>
                      <c:pt idx="64">
                        <c:v>43391</c:v>
                      </c:pt>
                      <c:pt idx="65">
                        <c:v>43392</c:v>
                      </c:pt>
                      <c:pt idx="66">
                        <c:v>43393</c:v>
                      </c:pt>
                      <c:pt idx="67">
                        <c:v>43394</c:v>
                      </c:pt>
                      <c:pt idx="68">
                        <c:v>43395</c:v>
                      </c:pt>
                      <c:pt idx="69">
                        <c:v>43396</c:v>
                      </c:pt>
                      <c:pt idx="70">
                        <c:v>43397</c:v>
                      </c:pt>
                      <c:pt idx="71">
                        <c:v>43398</c:v>
                      </c:pt>
                      <c:pt idx="72">
                        <c:v>43399</c:v>
                      </c:pt>
                      <c:pt idx="73">
                        <c:v>43400</c:v>
                      </c:pt>
                      <c:pt idx="74">
                        <c:v>43401</c:v>
                      </c:pt>
                      <c:pt idx="75">
                        <c:v>43402</c:v>
                      </c:pt>
                      <c:pt idx="76">
                        <c:v>43403</c:v>
                      </c:pt>
                      <c:pt idx="77">
                        <c:v>43404</c:v>
                      </c:pt>
                      <c:pt idx="78">
                        <c:v>43405</c:v>
                      </c:pt>
                      <c:pt idx="79">
                        <c:v>43406</c:v>
                      </c:pt>
                      <c:pt idx="80">
                        <c:v>43407</c:v>
                      </c:pt>
                      <c:pt idx="81">
                        <c:v>43408</c:v>
                      </c:pt>
                      <c:pt idx="82">
                        <c:v>43409</c:v>
                      </c:pt>
                      <c:pt idx="83">
                        <c:v>43410</c:v>
                      </c:pt>
                      <c:pt idx="84">
                        <c:v>43411</c:v>
                      </c:pt>
                      <c:pt idx="85">
                        <c:v>43412</c:v>
                      </c:pt>
                      <c:pt idx="86">
                        <c:v>43413</c:v>
                      </c:pt>
                      <c:pt idx="87">
                        <c:v>43414</c:v>
                      </c:pt>
                      <c:pt idx="88">
                        <c:v>43415</c:v>
                      </c:pt>
                      <c:pt idx="89">
                        <c:v>43416</c:v>
                      </c:pt>
                      <c:pt idx="90">
                        <c:v>43417</c:v>
                      </c:pt>
                      <c:pt idx="91">
                        <c:v>43418</c:v>
                      </c:pt>
                      <c:pt idx="92">
                        <c:v>43419</c:v>
                      </c:pt>
                      <c:pt idx="93">
                        <c:v>43420</c:v>
                      </c:pt>
                      <c:pt idx="94">
                        <c:v>43421</c:v>
                      </c:pt>
                      <c:pt idx="95">
                        <c:v>43422</c:v>
                      </c:pt>
                      <c:pt idx="96">
                        <c:v>43423</c:v>
                      </c:pt>
                      <c:pt idx="97">
                        <c:v>43424</c:v>
                      </c:pt>
                      <c:pt idx="98">
                        <c:v>43425</c:v>
                      </c:pt>
                      <c:pt idx="99">
                        <c:v>43426</c:v>
                      </c:pt>
                      <c:pt idx="100">
                        <c:v>43427</c:v>
                      </c:pt>
                      <c:pt idx="101">
                        <c:v>43428</c:v>
                      </c:pt>
                      <c:pt idx="102">
                        <c:v>43429</c:v>
                      </c:pt>
                      <c:pt idx="103">
                        <c:v>43430</c:v>
                      </c:pt>
                      <c:pt idx="104">
                        <c:v>43431</c:v>
                      </c:pt>
                      <c:pt idx="105">
                        <c:v>43432</c:v>
                      </c:pt>
                      <c:pt idx="106">
                        <c:v>43433</c:v>
                      </c:pt>
                      <c:pt idx="107">
                        <c:v>43434</c:v>
                      </c:pt>
                      <c:pt idx="108">
                        <c:v>43435</c:v>
                      </c:pt>
                      <c:pt idx="109">
                        <c:v>43436</c:v>
                      </c:pt>
                      <c:pt idx="110">
                        <c:v>43437</c:v>
                      </c:pt>
                      <c:pt idx="111">
                        <c:v>43438</c:v>
                      </c:pt>
                      <c:pt idx="112">
                        <c:v>43439</c:v>
                      </c:pt>
                      <c:pt idx="113">
                        <c:v>43440</c:v>
                      </c:pt>
                      <c:pt idx="114">
                        <c:v>43441</c:v>
                      </c:pt>
                      <c:pt idx="115">
                        <c:v>43442</c:v>
                      </c:pt>
                      <c:pt idx="116">
                        <c:v>43443</c:v>
                      </c:pt>
                      <c:pt idx="117">
                        <c:v>43444</c:v>
                      </c:pt>
                      <c:pt idx="118">
                        <c:v>43445</c:v>
                      </c:pt>
                      <c:pt idx="119">
                        <c:v>43446</c:v>
                      </c:pt>
                      <c:pt idx="120">
                        <c:v>43447</c:v>
                      </c:pt>
                      <c:pt idx="121">
                        <c:v>43448</c:v>
                      </c:pt>
                      <c:pt idx="122">
                        <c:v>43449</c:v>
                      </c:pt>
                      <c:pt idx="123">
                        <c:v>43450</c:v>
                      </c:pt>
                      <c:pt idx="124">
                        <c:v>43451</c:v>
                      </c:pt>
                      <c:pt idx="125">
                        <c:v>43452</c:v>
                      </c:pt>
                      <c:pt idx="126">
                        <c:v>43453</c:v>
                      </c:pt>
                      <c:pt idx="127">
                        <c:v>43454</c:v>
                      </c:pt>
                      <c:pt idx="128">
                        <c:v>43455</c:v>
                      </c:pt>
                      <c:pt idx="129">
                        <c:v>43456</c:v>
                      </c:pt>
                      <c:pt idx="130">
                        <c:v>43457</c:v>
                      </c:pt>
                      <c:pt idx="131">
                        <c:v>43458</c:v>
                      </c:pt>
                      <c:pt idx="132">
                        <c:v>43459</c:v>
                      </c:pt>
                      <c:pt idx="133">
                        <c:v>43460</c:v>
                      </c:pt>
                      <c:pt idx="134">
                        <c:v>43461</c:v>
                      </c:pt>
                      <c:pt idx="135">
                        <c:v>43462</c:v>
                      </c:pt>
                      <c:pt idx="136">
                        <c:v>43463</c:v>
                      </c:pt>
                      <c:pt idx="137">
                        <c:v>43464</c:v>
                      </c:pt>
                      <c:pt idx="138">
                        <c:v>43465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'Fish Passage'!$C$77:$C$215</c15:sqref>
                        </c15:formulaRef>
                      </c:ext>
                    </c:extLst>
                    <c:numCache>
                      <c:formatCode>General</c:formatCode>
                      <c:ptCount val="139"/>
                      <c:pt idx="0">
                        <c:v>0</c:v>
                      </c:pt>
                      <c:pt idx="1">
                        <c:v>7</c:v>
                      </c:pt>
                      <c:pt idx="2">
                        <c:v>26</c:v>
                      </c:pt>
                      <c:pt idx="3">
                        <c:v>38</c:v>
                      </c:pt>
                      <c:pt idx="4">
                        <c:v>23</c:v>
                      </c:pt>
                      <c:pt idx="5">
                        <c:v>41</c:v>
                      </c:pt>
                      <c:pt idx="6">
                        <c:v>57</c:v>
                      </c:pt>
                      <c:pt idx="7">
                        <c:v>79</c:v>
                      </c:pt>
                      <c:pt idx="8">
                        <c:v>135</c:v>
                      </c:pt>
                      <c:pt idx="9">
                        <c:v>235</c:v>
                      </c:pt>
                      <c:pt idx="10">
                        <c:v>136</c:v>
                      </c:pt>
                      <c:pt idx="11">
                        <c:v>308</c:v>
                      </c:pt>
                      <c:pt idx="12">
                        <c:v>415</c:v>
                      </c:pt>
                      <c:pt idx="13">
                        <c:v>564</c:v>
                      </c:pt>
                      <c:pt idx="14">
                        <c:v>535</c:v>
                      </c:pt>
                      <c:pt idx="15">
                        <c:v>307</c:v>
                      </c:pt>
                      <c:pt idx="16">
                        <c:v>181</c:v>
                      </c:pt>
                      <c:pt idx="17">
                        <c:v>97</c:v>
                      </c:pt>
                      <c:pt idx="18">
                        <c:v>77</c:v>
                      </c:pt>
                      <c:pt idx="19">
                        <c:v>339</c:v>
                      </c:pt>
                      <c:pt idx="20">
                        <c:v>364</c:v>
                      </c:pt>
                      <c:pt idx="22">
                        <c:v>364</c:v>
                      </c:pt>
                      <c:pt idx="23">
                        <c:v>299</c:v>
                      </c:pt>
                      <c:pt idx="24">
                        <c:v>186</c:v>
                      </c:pt>
                      <c:pt idx="25">
                        <c:v>423</c:v>
                      </c:pt>
                      <c:pt idx="26">
                        <c:v>1554</c:v>
                      </c:pt>
                      <c:pt idx="27">
                        <c:v>3194</c:v>
                      </c:pt>
                      <c:pt idx="28">
                        <c:v>4199</c:v>
                      </c:pt>
                      <c:pt idx="29">
                        <c:v>3067</c:v>
                      </c:pt>
                      <c:pt idx="30">
                        <c:v>2931</c:v>
                      </c:pt>
                      <c:pt idx="31">
                        <c:v>2046</c:v>
                      </c:pt>
                      <c:pt idx="32">
                        <c:v>2067</c:v>
                      </c:pt>
                      <c:pt idx="33">
                        <c:v>1754</c:v>
                      </c:pt>
                      <c:pt idx="34">
                        <c:v>1805</c:v>
                      </c:pt>
                      <c:pt idx="35">
                        <c:v>2139</c:v>
                      </c:pt>
                      <c:pt idx="36">
                        <c:v>2349</c:v>
                      </c:pt>
                      <c:pt idx="37">
                        <c:v>3642</c:v>
                      </c:pt>
                      <c:pt idx="38">
                        <c:v>1686</c:v>
                      </c:pt>
                      <c:pt idx="39">
                        <c:v>2746</c:v>
                      </c:pt>
                      <c:pt idx="40">
                        <c:v>2125</c:v>
                      </c:pt>
                      <c:pt idx="41">
                        <c:v>2143</c:v>
                      </c:pt>
                      <c:pt idx="42">
                        <c:v>1719</c:v>
                      </c:pt>
                      <c:pt idx="43">
                        <c:v>1297</c:v>
                      </c:pt>
                      <c:pt idx="44">
                        <c:v>1079</c:v>
                      </c:pt>
                      <c:pt idx="45">
                        <c:v>855</c:v>
                      </c:pt>
                      <c:pt idx="46">
                        <c:v>632</c:v>
                      </c:pt>
                      <c:pt idx="47">
                        <c:v>631</c:v>
                      </c:pt>
                      <c:pt idx="48">
                        <c:v>1878</c:v>
                      </c:pt>
                      <c:pt idx="49">
                        <c:v>1051</c:v>
                      </c:pt>
                      <c:pt idx="50">
                        <c:v>803</c:v>
                      </c:pt>
                      <c:pt idx="51">
                        <c:v>810</c:v>
                      </c:pt>
                      <c:pt idx="52">
                        <c:v>489</c:v>
                      </c:pt>
                      <c:pt idx="53">
                        <c:v>589</c:v>
                      </c:pt>
                      <c:pt idx="54">
                        <c:v>863</c:v>
                      </c:pt>
                      <c:pt idx="55">
                        <c:v>1294</c:v>
                      </c:pt>
                      <c:pt idx="56">
                        <c:v>617</c:v>
                      </c:pt>
                      <c:pt idx="57">
                        <c:v>476</c:v>
                      </c:pt>
                      <c:pt idx="58">
                        <c:v>1678</c:v>
                      </c:pt>
                      <c:pt idx="59">
                        <c:v>556</c:v>
                      </c:pt>
                      <c:pt idx="60">
                        <c:v>291</c:v>
                      </c:pt>
                      <c:pt idx="61">
                        <c:v>250</c:v>
                      </c:pt>
                      <c:pt idx="62">
                        <c:v>421</c:v>
                      </c:pt>
                      <c:pt idx="63">
                        <c:v>374</c:v>
                      </c:pt>
                      <c:pt idx="64">
                        <c:v>385</c:v>
                      </c:pt>
                      <c:pt idx="65">
                        <c:v>539</c:v>
                      </c:pt>
                      <c:pt idx="66">
                        <c:v>447</c:v>
                      </c:pt>
                      <c:pt idx="67">
                        <c:v>954</c:v>
                      </c:pt>
                      <c:pt idx="68">
                        <c:v>3547</c:v>
                      </c:pt>
                      <c:pt idx="69">
                        <c:v>2908</c:v>
                      </c:pt>
                      <c:pt idx="70">
                        <c:v>523</c:v>
                      </c:pt>
                      <c:pt idx="71">
                        <c:v>1461</c:v>
                      </c:pt>
                      <c:pt idx="72">
                        <c:v>659</c:v>
                      </c:pt>
                      <c:pt idx="73">
                        <c:v>218</c:v>
                      </c:pt>
                      <c:pt idx="74">
                        <c:v>181</c:v>
                      </c:pt>
                      <c:pt idx="75">
                        <c:v>118</c:v>
                      </c:pt>
                      <c:pt idx="76">
                        <c:v>204</c:v>
                      </c:pt>
                      <c:pt idx="77">
                        <c:v>99</c:v>
                      </c:pt>
                      <c:pt idx="78">
                        <c:v>177</c:v>
                      </c:pt>
                      <c:pt idx="79">
                        <c:v>104</c:v>
                      </c:pt>
                      <c:pt idx="80">
                        <c:v>287</c:v>
                      </c:pt>
                      <c:pt idx="81">
                        <c:v>298</c:v>
                      </c:pt>
                      <c:pt idx="82">
                        <c:v>352</c:v>
                      </c:pt>
                      <c:pt idx="83">
                        <c:v>335</c:v>
                      </c:pt>
                      <c:pt idx="84">
                        <c:v>281</c:v>
                      </c:pt>
                      <c:pt idx="85">
                        <c:v>231</c:v>
                      </c:pt>
                      <c:pt idx="86">
                        <c:v>133</c:v>
                      </c:pt>
                      <c:pt idx="87">
                        <c:v>355</c:v>
                      </c:pt>
                      <c:pt idx="88">
                        <c:v>334</c:v>
                      </c:pt>
                      <c:pt idx="89">
                        <c:v>153</c:v>
                      </c:pt>
                      <c:pt idx="90">
                        <c:v>279</c:v>
                      </c:pt>
                      <c:pt idx="91">
                        <c:v>140</c:v>
                      </c:pt>
                      <c:pt idx="92">
                        <c:v>60</c:v>
                      </c:pt>
                      <c:pt idx="93">
                        <c:v>54</c:v>
                      </c:pt>
                      <c:pt idx="94">
                        <c:v>34</c:v>
                      </c:pt>
                      <c:pt idx="95">
                        <c:v>115</c:v>
                      </c:pt>
                      <c:pt idx="96">
                        <c:v>62</c:v>
                      </c:pt>
                      <c:pt idx="97">
                        <c:v>135</c:v>
                      </c:pt>
                      <c:pt idx="98">
                        <c:v>195</c:v>
                      </c:pt>
                      <c:pt idx="99">
                        <c:v>235</c:v>
                      </c:pt>
                      <c:pt idx="100">
                        <c:v>80</c:v>
                      </c:pt>
                      <c:pt idx="101">
                        <c:v>228</c:v>
                      </c:pt>
                      <c:pt idx="102">
                        <c:v>141</c:v>
                      </c:pt>
                      <c:pt idx="103">
                        <c:v>38</c:v>
                      </c:pt>
                      <c:pt idx="104">
                        <c:v>40</c:v>
                      </c:pt>
                      <c:pt idx="105">
                        <c:v>31</c:v>
                      </c:pt>
                      <c:pt idx="106">
                        <c:v>2</c:v>
                      </c:pt>
                      <c:pt idx="107">
                        <c:v>14</c:v>
                      </c:pt>
                      <c:pt idx="108">
                        <c:v>9</c:v>
                      </c:pt>
                      <c:pt idx="109">
                        <c:v>2</c:v>
                      </c:pt>
                      <c:pt idx="110">
                        <c:v>0</c:v>
                      </c:pt>
                      <c:pt idx="111">
                        <c:v>3</c:v>
                      </c:pt>
                      <c:pt idx="112">
                        <c:v>4</c:v>
                      </c:pt>
                      <c:pt idx="113">
                        <c:v>7</c:v>
                      </c:pt>
                      <c:pt idx="114">
                        <c:v>9</c:v>
                      </c:pt>
                      <c:pt idx="115">
                        <c:v>31</c:v>
                      </c:pt>
                      <c:pt idx="116">
                        <c:v>30</c:v>
                      </c:pt>
                      <c:pt idx="117">
                        <c:v>8</c:v>
                      </c:pt>
                      <c:pt idx="118">
                        <c:v>18</c:v>
                      </c:pt>
                      <c:pt idx="119">
                        <c:v>2</c:v>
                      </c:pt>
                      <c:pt idx="120">
                        <c:v>4</c:v>
                      </c:pt>
                      <c:pt idx="121">
                        <c:v>0</c:v>
                      </c:pt>
                      <c:pt idx="122">
                        <c:v>3</c:v>
                      </c:pt>
                      <c:pt idx="123">
                        <c:v>4</c:v>
                      </c:pt>
                      <c:pt idx="124">
                        <c:v>0</c:v>
                      </c:pt>
                      <c:pt idx="125">
                        <c:v>0</c:v>
                      </c:pt>
                      <c:pt idx="126">
                        <c:v>1</c:v>
                      </c:pt>
                      <c:pt idx="127">
                        <c:v>14</c:v>
                      </c:pt>
                      <c:pt idx="128">
                        <c:v>3</c:v>
                      </c:pt>
                      <c:pt idx="129">
                        <c:v>2</c:v>
                      </c:pt>
                      <c:pt idx="130">
                        <c:v>4</c:v>
                      </c:pt>
                      <c:pt idx="131">
                        <c:v>5</c:v>
                      </c:pt>
                      <c:pt idx="132">
                        <c:v>0</c:v>
                      </c:pt>
                      <c:pt idx="133">
                        <c:v>3</c:v>
                      </c:pt>
                      <c:pt idx="134">
                        <c:v>6</c:v>
                      </c:pt>
                      <c:pt idx="135">
                        <c:v>-1</c:v>
                      </c:pt>
                      <c:pt idx="136">
                        <c:v>8</c:v>
                      </c:pt>
                      <c:pt idx="137">
                        <c:v>63</c:v>
                      </c:pt>
                      <c:pt idx="138">
                        <c:v>11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'Fish Passage'!$D$1</c15:sqref>
                        </c15:formulaRef>
                      </c:ext>
                    </c:extLst>
                    <c:strCache>
                      <c:ptCount val="1"/>
                      <c:pt idx="0">
                        <c:v>Sockeye</c:v>
                      </c:pt>
                    </c:strCache>
                  </c:strRef>
                </c:tx>
                <c:spPr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'Fish Passage'!$A$77:$A$215</c15:sqref>
                        </c15:formulaRef>
                      </c:ext>
                    </c:extLst>
                    <c:numCache>
                      <c:formatCode>m/d;@</c:formatCode>
                      <c:ptCount val="139"/>
                      <c:pt idx="0">
                        <c:v>43327</c:v>
                      </c:pt>
                      <c:pt idx="1">
                        <c:v>43328</c:v>
                      </c:pt>
                      <c:pt idx="2">
                        <c:v>43329</c:v>
                      </c:pt>
                      <c:pt idx="3">
                        <c:v>43330</c:v>
                      </c:pt>
                      <c:pt idx="4">
                        <c:v>43331</c:v>
                      </c:pt>
                      <c:pt idx="5">
                        <c:v>43332</c:v>
                      </c:pt>
                      <c:pt idx="6">
                        <c:v>43333</c:v>
                      </c:pt>
                      <c:pt idx="7">
                        <c:v>43334</c:v>
                      </c:pt>
                      <c:pt idx="8">
                        <c:v>43335</c:v>
                      </c:pt>
                      <c:pt idx="9">
                        <c:v>43336</c:v>
                      </c:pt>
                      <c:pt idx="10">
                        <c:v>43337</c:v>
                      </c:pt>
                      <c:pt idx="11">
                        <c:v>43338</c:v>
                      </c:pt>
                      <c:pt idx="12">
                        <c:v>43339</c:v>
                      </c:pt>
                      <c:pt idx="13">
                        <c:v>43340</c:v>
                      </c:pt>
                      <c:pt idx="14">
                        <c:v>43341</c:v>
                      </c:pt>
                      <c:pt idx="15">
                        <c:v>43342</c:v>
                      </c:pt>
                      <c:pt idx="16">
                        <c:v>43343</c:v>
                      </c:pt>
                      <c:pt idx="17">
                        <c:v>43344</c:v>
                      </c:pt>
                      <c:pt idx="18">
                        <c:v>43345</c:v>
                      </c:pt>
                      <c:pt idx="19">
                        <c:v>43346</c:v>
                      </c:pt>
                      <c:pt idx="20">
                        <c:v>43347</c:v>
                      </c:pt>
                      <c:pt idx="21">
                        <c:v>43348</c:v>
                      </c:pt>
                      <c:pt idx="22">
                        <c:v>43349</c:v>
                      </c:pt>
                      <c:pt idx="23">
                        <c:v>43350</c:v>
                      </c:pt>
                      <c:pt idx="24">
                        <c:v>43351</c:v>
                      </c:pt>
                      <c:pt idx="25">
                        <c:v>43352</c:v>
                      </c:pt>
                      <c:pt idx="26">
                        <c:v>43353</c:v>
                      </c:pt>
                      <c:pt idx="27">
                        <c:v>43354</c:v>
                      </c:pt>
                      <c:pt idx="28">
                        <c:v>43355</c:v>
                      </c:pt>
                      <c:pt idx="29">
                        <c:v>43356</c:v>
                      </c:pt>
                      <c:pt idx="30">
                        <c:v>43357</c:v>
                      </c:pt>
                      <c:pt idx="31">
                        <c:v>43358</c:v>
                      </c:pt>
                      <c:pt idx="32">
                        <c:v>43359</c:v>
                      </c:pt>
                      <c:pt idx="33">
                        <c:v>43360</c:v>
                      </c:pt>
                      <c:pt idx="34">
                        <c:v>43361</c:v>
                      </c:pt>
                      <c:pt idx="35">
                        <c:v>43362</c:v>
                      </c:pt>
                      <c:pt idx="36">
                        <c:v>43363</c:v>
                      </c:pt>
                      <c:pt idx="37">
                        <c:v>43364</c:v>
                      </c:pt>
                      <c:pt idx="38">
                        <c:v>43365</c:v>
                      </c:pt>
                      <c:pt idx="39">
                        <c:v>43366</c:v>
                      </c:pt>
                      <c:pt idx="40">
                        <c:v>43367</c:v>
                      </c:pt>
                      <c:pt idx="41">
                        <c:v>43368</c:v>
                      </c:pt>
                      <c:pt idx="42">
                        <c:v>43369</c:v>
                      </c:pt>
                      <c:pt idx="43">
                        <c:v>43370</c:v>
                      </c:pt>
                      <c:pt idx="44">
                        <c:v>43371</c:v>
                      </c:pt>
                      <c:pt idx="45">
                        <c:v>43372</c:v>
                      </c:pt>
                      <c:pt idx="46">
                        <c:v>43373</c:v>
                      </c:pt>
                      <c:pt idx="47">
                        <c:v>43374</c:v>
                      </c:pt>
                      <c:pt idx="48">
                        <c:v>43375</c:v>
                      </c:pt>
                      <c:pt idx="49">
                        <c:v>43376</c:v>
                      </c:pt>
                      <c:pt idx="50">
                        <c:v>43377</c:v>
                      </c:pt>
                      <c:pt idx="51">
                        <c:v>43378</c:v>
                      </c:pt>
                      <c:pt idx="52">
                        <c:v>43379</c:v>
                      </c:pt>
                      <c:pt idx="53">
                        <c:v>43380</c:v>
                      </c:pt>
                      <c:pt idx="54">
                        <c:v>43381</c:v>
                      </c:pt>
                      <c:pt idx="55">
                        <c:v>43382</c:v>
                      </c:pt>
                      <c:pt idx="56">
                        <c:v>43383</c:v>
                      </c:pt>
                      <c:pt idx="57">
                        <c:v>43384</c:v>
                      </c:pt>
                      <c:pt idx="58">
                        <c:v>43385</c:v>
                      </c:pt>
                      <c:pt idx="59">
                        <c:v>43386</c:v>
                      </c:pt>
                      <c:pt idx="60">
                        <c:v>43387</c:v>
                      </c:pt>
                      <c:pt idx="61">
                        <c:v>43388</c:v>
                      </c:pt>
                      <c:pt idx="62">
                        <c:v>43389</c:v>
                      </c:pt>
                      <c:pt idx="63">
                        <c:v>43390</c:v>
                      </c:pt>
                      <c:pt idx="64">
                        <c:v>43391</c:v>
                      </c:pt>
                      <c:pt idx="65">
                        <c:v>43392</c:v>
                      </c:pt>
                      <c:pt idx="66">
                        <c:v>43393</c:v>
                      </c:pt>
                      <c:pt idx="67">
                        <c:v>43394</c:v>
                      </c:pt>
                      <c:pt idx="68">
                        <c:v>43395</c:v>
                      </c:pt>
                      <c:pt idx="69">
                        <c:v>43396</c:v>
                      </c:pt>
                      <c:pt idx="70">
                        <c:v>43397</c:v>
                      </c:pt>
                      <c:pt idx="71">
                        <c:v>43398</c:v>
                      </c:pt>
                      <c:pt idx="72">
                        <c:v>43399</c:v>
                      </c:pt>
                      <c:pt idx="73">
                        <c:v>43400</c:v>
                      </c:pt>
                      <c:pt idx="74">
                        <c:v>43401</c:v>
                      </c:pt>
                      <c:pt idx="75">
                        <c:v>43402</c:v>
                      </c:pt>
                      <c:pt idx="76">
                        <c:v>43403</c:v>
                      </c:pt>
                      <c:pt idx="77">
                        <c:v>43404</c:v>
                      </c:pt>
                      <c:pt idx="78">
                        <c:v>43405</c:v>
                      </c:pt>
                      <c:pt idx="79">
                        <c:v>43406</c:v>
                      </c:pt>
                      <c:pt idx="80">
                        <c:v>43407</c:v>
                      </c:pt>
                      <c:pt idx="81">
                        <c:v>43408</c:v>
                      </c:pt>
                      <c:pt idx="82">
                        <c:v>43409</c:v>
                      </c:pt>
                      <c:pt idx="83">
                        <c:v>43410</c:v>
                      </c:pt>
                      <c:pt idx="84">
                        <c:v>43411</c:v>
                      </c:pt>
                      <c:pt idx="85">
                        <c:v>43412</c:v>
                      </c:pt>
                      <c:pt idx="86">
                        <c:v>43413</c:v>
                      </c:pt>
                      <c:pt idx="87">
                        <c:v>43414</c:v>
                      </c:pt>
                      <c:pt idx="88">
                        <c:v>43415</c:v>
                      </c:pt>
                      <c:pt idx="89">
                        <c:v>43416</c:v>
                      </c:pt>
                      <c:pt idx="90">
                        <c:v>43417</c:v>
                      </c:pt>
                      <c:pt idx="91">
                        <c:v>43418</c:v>
                      </c:pt>
                      <c:pt idx="92">
                        <c:v>43419</c:v>
                      </c:pt>
                      <c:pt idx="93">
                        <c:v>43420</c:v>
                      </c:pt>
                      <c:pt idx="94">
                        <c:v>43421</c:v>
                      </c:pt>
                      <c:pt idx="95">
                        <c:v>43422</c:v>
                      </c:pt>
                      <c:pt idx="96">
                        <c:v>43423</c:v>
                      </c:pt>
                      <c:pt idx="97">
                        <c:v>43424</c:v>
                      </c:pt>
                      <c:pt idx="98">
                        <c:v>43425</c:v>
                      </c:pt>
                      <c:pt idx="99">
                        <c:v>43426</c:v>
                      </c:pt>
                      <c:pt idx="100">
                        <c:v>43427</c:v>
                      </c:pt>
                      <c:pt idx="101">
                        <c:v>43428</c:v>
                      </c:pt>
                      <c:pt idx="102">
                        <c:v>43429</c:v>
                      </c:pt>
                      <c:pt idx="103">
                        <c:v>43430</c:v>
                      </c:pt>
                      <c:pt idx="104">
                        <c:v>43431</c:v>
                      </c:pt>
                      <c:pt idx="105">
                        <c:v>43432</c:v>
                      </c:pt>
                      <c:pt idx="106">
                        <c:v>43433</c:v>
                      </c:pt>
                      <c:pt idx="107">
                        <c:v>43434</c:v>
                      </c:pt>
                      <c:pt idx="108">
                        <c:v>43435</c:v>
                      </c:pt>
                      <c:pt idx="109">
                        <c:v>43436</c:v>
                      </c:pt>
                      <c:pt idx="110">
                        <c:v>43437</c:v>
                      </c:pt>
                      <c:pt idx="111">
                        <c:v>43438</c:v>
                      </c:pt>
                      <c:pt idx="112">
                        <c:v>43439</c:v>
                      </c:pt>
                      <c:pt idx="113">
                        <c:v>43440</c:v>
                      </c:pt>
                      <c:pt idx="114">
                        <c:v>43441</c:v>
                      </c:pt>
                      <c:pt idx="115">
                        <c:v>43442</c:v>
                      </c:pt>
                      <c:pt idx="116">
                        <c:v>43443</c:v>
                      </c:pt>
                      <c:pt idx="117">
                        <c:v>43444</c:v>
                      </c:pt>
                      <c:pt idx="118">
                        <c:v>43445</c:v>
                      </c:pt>
                      <c:pt idx="119">
                        <c:v>43446</c:v>
                      </c:pt>
                      <c:pt idx="120">
                        <c:v>43447</c:v>
                      </c:pt>
                      <c:pt idx="121">
                        <c:v>43448</c:v>
                      </c:pt>
                      <c:pt idx="122">
                        <c:v>43449</c:v>
                      </c:pt>
                      <c:pt idx="123">
                        <c:v>43450</c:v>
                      </c:pt>
                      <c:pt idx="124">
                        <c:v>43451</c:v>
                      </c:pt>
                      <c:pt idx="125">
                        <c:v>43452</c:v>
                      </c:pt>
                      <c:pt idx="126">
                        <c:v>43453</c:v>
                      </c:pt>
                      <c:pt idx="127">
                        <c:v>43454</c:v>
                      </c:pt>
                      <c:pt idx="128">
                        <c:v>43455</c:v>
                      </c:pt>
                      <c:pt idx="129">
                        <c:v>43456</c:v>
                      </c:pt>
                      <c:pt idx="130">
                        <c:v>43457</c:v>
                      </c:pt>
                      <c:pt idx="131">
                        <c:v>43458</c:v>
                      </c:pt>
                      <c:pt idx="132">
                        <c:v>43459</c:v>
                      </c:pt>
                      <c:pt idx="133">
                        <c:v>43460</c:v>
                      </c:pt>
                      <c:pt idx="134">
                        <c:v>43461</c:v>
                      </c:pt>
                      <c:pt idx="135">
                        <c:v>43462</c:v>
                      </c:pt>
                      <c:pt idx="136">
                        <c:v>43463</c:v>
                      </c:pt>
                      <c:pt idx="137">
                        <c:v>43464</c:v>
                      </c:pt>
                      <c:pt idx="138">
                        <c:v>43465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'Fish Passage'!$D$77:$D$215</c15:sqref>
                        </c15:formulaRef>
                      </c:ext>
                    </c:extLst>
                    <c:numCache>
                      <c:formatCode>General</c:formatCode>
                      <c:ptCount val="139"/>
                      <c:pt idx="0">
                        <c:v>8</c:v>
                      </c:pt>
                      <c:pt idx="1">
                        <c:v>4</c:v>
                      </c:pt>
                      <c:pt idx="2">
                        <c:v>5</c:v>
                      </c:pt>
                      <c:pt idx="3">
                        <c:v>3</c:v>
                      </c:pt>
                      <c:pt idx="4">
                        <c:v>2</c:v>
                      </c:pt>
                      <c:pt idx="5">
                        <c:v>8</c:v>
                      </c:pt>
                      <c:pt idx="6">
                        <c:v>9</c:v>
                      </c:pt>
                      <c:pt idx="7">
                        <c:v>12</c:v>
                      </c:pt>
                      <c:pt idx="8">
                        <c:v>2</c:v>
                      </c:pt>
                      <c:pt idx="9">
                        <c:v>0</c:v>
                      </c:pt>
                      <c:pt idx="10">
                        <c:v>5</c:v>
                      </c:pt>
                      <c:pt idx="11">
                        <c:v>2</c:v>
                      </c:pt>
                      <c:pt idx="12">
                        <c:v>1</c:v>
                      </c:pt>
                      <c:pt idx="13">
                        <c:v>1</c:v>
                      </c:pt>
                      <c:pt idx="14">
                        <c:v>1</c:v>
                      </c:pt>
                      <c:pt idx="15">
                        <c:v>5</c:v>
                      </c:pt>
                      <c:pt idx="16">
                        <c:v>1</c:v>
                      </c:pt>
                      <c:pt idx="17">
                        <c:v>1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2">
                        <c:v>1</c:v>
                      </c:pt>
                      <c:pt idx="23">
                        <c:v>0</c:v>
                      </c:pt>
                      <c:pt idx="24">
                        <c:v>1</c:v>
                      </c:pt>
                      <c:pt idx="25">
                        <c:v>1</c:v>
                      </c:pt>
                      <c:pt idx="26">
                        <c:v>1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1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1</c:v>
                      </c:pt>
                      <c:pt idx="45">
                        <c:v>1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1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</c:v>
                      </c:pt>
                      <c:pt idx="92">
                        <c:v>0</c:v>
                      </c:pt>
                      <c:pt idx="93">
                        <c:v>0</c:v>
                      </c:pt>
                      <c:pt idx="94">
                        <c:v>0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</c:v>
                      </c:pt>
                      <c:pt idx="98">
                        <c:v>0</c:v>
                      </c:pt>
                      <c:pt idx="99">
                        <c:v>0</c:v>
                      </c:pt>
                      <c:pt idx="100">
                        <c:v>0</c:v>
                      </c:pt>
                      <c:pt idx="101">
                        <c:v>0</c:v>
                      </c:pt>
                      <c:pt idx="102">
                        <c:v>0</c:v>
                      </c:pt>
                      <c:pt idx="103">
                        <c:v>0</c:v>
                      </c:pt>
                      <c:pt idx="104">
                        <c:v>0</c:v>
                      </c:pt>
                      <c:pt idx="105">
                        <c:v>0</c:v>
                      </c:pt>
                      <c:pt idx="106">
                        <c:v>0</c:v>
                      </c:pt>
                      <c:pt idx="107">
                        <c:v>0</c:v>
                      </c:pt>
                      <c:pt idx="108">
                        <c:v>0</c:v>
                      </c:pt>
                      <c:pt idx="109">
                        <c:v>0</c:v>
                      </c:pt>
                      <c:pt idx="110">
                        <c:v>0</c:v>
                      </c:pt>
                      <c:pt idx="111">
                        <c:v>0</c:v>
                      </c:pt>
                      <c:pt idx="112">
                        <c:v>0</c:v>
                      </c:pt>
                      <c:pt idx="113">
                        <c:v>0</c:v>
                      </c:pt>
                      <c:pt idx="114">
                        <c:v>0</c:v>
                      </c:pt>
                      <c:pt idx="115">
                        <c:v>0</c:v>
                      </c:pt>
                      <c:pt idx="116">
                        <c:v>0</c:v>
                      </c:pt>
                      <c:pt idx="117">
                        <c:v>0</c:v>
                      </c:pt>
                      <c:pt idx="118">
                        <c:v>0</c:v>
                      </c:pt>
                      <c:pt idx="119">
                        <c:v>0</c:v>
                      </c:pt>
                      <c:pt idx="120">
                        <c:v>0</c:v>
                      </c:pt>
                      <c:pt idx="121">
                        <c:v>0</c:v>
                      </c:pt>
                      <c:pt idx="122">
                        <c:v>0</c:v>
                      </c:pt>
                      <c:pt idx="123">
                        <c:v>0</c:v>
                      </c:pt>
                      <c:pt idx="124">
                        <c:v>0</c:v>
                      </c:pt>
                      <c:pt idx="125">
                        <c:v>0</c:v>
                      </c:pt>
                      <c:pt idx="126">
                        <c:v>0</c:v>
                      </c:pt>
                      <c:pt idx="127">
                        <c:v>0</c:v>
                      </c:pt>
                      <c:pt idx="128">
                        <c:v>0</c:v>
                      </c:pt>
                      <c:pt idx="129">
                        <c:v>0</c:v>
                      </c:pt>
                      <c:pt idx="130">
                        <c:v>0</c:v>
                      </c:pt>
                      <c:pt idx="131">
                        <c:v>0</c:v>
                      </c:pt>
                      <c:pt idx="132">
                        <c:v>0</c:v>
                      </c:pt>
                      <c:pt idx="133">
                        <c:v>0</c:v>
                      </c:pt>
                      <c:pt idx="134">
                        <c:v>0</c:v>
                      </c:pt>
                      <c:pt idx="135">
                        <c:v>0</c:v>
                      </c:pt>
                      <c:pt idx="136">
                        <c:v>0</c:v>
                      </c:pt>
                      <c:pt idx="137">
                        <c:v>0</c:v>
                      </c:pt>
                      <c:pt idx="138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'Fish Passage'!$F$1</c15:sqref>
                        </c15:formulaRef>
                      </c:ext>
                    </c:extLst>
                    <c:strCache>
                      <c:ptCount val="1"/>
                      <c:pt idx="0">
                        <c:v>Steelhead</c:v>
                      </c:pt>
                    </c:strCache>
                  </c:strRef>
                </c:tx>
                <c:spPr>
                  <a:solidFill>
                    <a:schemeClr val="dk1">
                      <a:tint val="3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'Fish Passage'!$A$77:$A$215</c15:sqref>
                        </c15:formulaRef>
                      </c:ext>
                    </c:extLst>
                    <c:numCache>
                      <c:formatCode>m/d;@</c:formatCode>
                      <c:ptCount val="139"/>
                      <c:pt idx="0">
                        <c:v>43327</c:v>
                      </c:pt>
                      <c:pt idx="1">
                        <c:v>43328</c:v>
                      </c:pt>
                      <c:pt idx="2">
                        <c:v>43329</c:v>
                      </c:pt>
                      <c:pt idx="3">
                        <c:v>43330</c:v>
                      </c:pt>
                      <c:pt idx="4">
                        <c:v>43331</c:v>
                      </c:pt>
                      <c:pt idx="5">
                        <c:v>43332</c:v>
                      </c:pt>
                      <c:pt idx="6">
                        <c:v>43333</c:v>
                      </c:pt>
                      <c:pt idx="7">
                        <c:v>43334</c:v>
                      </c:pt>
                      <c:pt idx="8">
                        <c:v>43335</c:v>
                      </c:pt>
                      <c:pt idx="9">
                        <c:v>43336</c:v>
                      </c:pt>
                      <c:pt idx="10">
                        <c:v>43337</c:v>
                      </c:pt>
                      <c:pt idx="11">
                        <c:v>43338</c:v>
                      </c:pt>
                      <c:pt idx="12">
                        <c:v>43339</c:v>
                      </c:pt>
                      <c:pt idx="13">
                        <c:v>43340</c:v>
                      </c:pt>
                      <c:pt idx="14">
                        <c:v>43341</c:v>
                      </c:pt>
                      <c:pt idx="15">
                        <c:v>43342</c:v>
                      </c:pt>
                      <c:pt idx="16">
                        <c:v>43343</c:v>
                      </c:pt>
                      <c:pt idx="17">
                        <c:v>43344</c:v>
                      </c:pt>
                      <c:pt idx="18">
                        <c:v>43345</c:v>
                      </c:pt>
                      <c:pt idx="19">
                        <c:v>43346</c:v>
                      </c:pt>
                      <c:pt idx="20">
                        <c:v>43347</c:v>
                      </c:pt>
                      <c:pt idx="21">
                        <c:v>43348</c:v>
                      </c:pt>
                      <c:pt idx="22">
                        <c:v>43349</c:v>
                      </c:pt>
                      <c:pt idx="23">
                        <c:v>43350</c:v>
                      </c:pt>
                      <c:pt idx="24">
                        <c:v>43351</c:v>
                      </c:pt>
                      <c:pt idx="25">
                        <c:v>43352</c:v>
                      </c:pt>
                      <c:pt idx="26">
                        <c:v>43353</c:v>
                      </c:pt>
                      <c:pt idx="27">
                        <c:v>43354</c:v>
                      </c:pt>
                      <c:pt idx="28">
                        <c:v>43355</c:v>
                      </c:pt>
                      <c:pt idx="29">
                        <c:v>43356</c:v>
                      </c:pt>
                      <c:pt idx="30">
                        <c:v>43357</c:v>
                      </c:pt>
                      <c:pt idx="31">
                        <c:v>43358</c:v>
                      </c:pt>
                      <c:pt idx="32">
                        <c:v>43359</c:v>
                      </c:pt>
                      <c:pt idx="33">
                        <c:v>43360</c:v>
                      </c:pt>
                      <c:pt idx="34">
                        <c:v>43361</c:v>
                      </c:pt>
                      <c:pt idx="35">
                        <c:v>43362</c:v>
                      </c:pt>
                      <c:pt idx="36">
                        <c:v>43363</c:v>
                      </c:pt>
                      <c:pt idx="37">
                        <c:v>43364</c:v>
                      </c:pt>
                      <c:pt idx="38">
                        <c:v>43365</c:v>
                      </c:pt>
                      <c:pt idx="39">
                        <c:v>43366</c:v>
                      </c:pt>
                      <c:pt idx="40">
                        <c:v>43367</c:v>
                      </c:pt>
                      <c:pt idx="41">
                        <c:v>43368</c:v>
                      </c:pt>
                      <c:pt idx="42">
                        <c:v>43369</c:v>
                      </c:pt>
                      <c:pt idx="43">
                        <c:v>43370</c:v>
                      </c:pt>
                      <c:pt idx="44">
                        <c:v>43371</c:v>
                      </c:pt>
                      <c:pt idx="45">
                        <c:v>43372</c:v>
                      </c:pt>
                      <c:pt idx="46">
                        <c:v>43373</c:v>
                      </c:pt>
                      <c:pt idx="47">
                        <c:v>43374</c:v>
                      </c:pt>
                      <c:pt idx="48">
                        <c:v>43375</c:v>
                      </c:pt>
                      <c:pt idx="49">
                        <c:v>43376</c:v>
                      </c:pt>
                      <c:pt idx="50">
                        <c:v>43377</c:v>
                      </c:pt>
                      <c:pt idx="51">
                        <c:v>43378</c:v>
                      </c:pt>
                      <c:pt idx="52">
                        <c:v>43379</c:v>
                      </c:pt>
                      <c:pt idx="53">
                        <c:v>43380</c:v>
                      </c:pt>
                      <c:pt idx="54">
                        <c:v>43381</c:v>
                      </c:pt>
                      <c:pt idx="55">
                        <c:v>43382</c:v>
                      </c:pt>
                      <c:pt idx="56">
                        <c:v>43383</c:v>
                      </c:pt>
                      <c:pt idx="57">
                        <c:v>43384</c:v>
                      </c:pt>
                      <c:pt idx="58">
                        <c:v>43385</c:v>
                      </c:pt>
                      <c:pt idx="59">
                        <c:v>43386</c:v>
                      </c:pt>
                      <c:pt idx="60">
                        <c:v>43387</c:v>
                      </c:pt>
                      <c:pt idx="61">
                        <c:v>43388</c:v>
                      </c:pt>
                      <c:pt idx="62">
                        <c:v>43389</c:v>
                      </c:pt>
                      <c:pt idx="63">
                        <c:v>43390</c:v>
                      </c:pt>
                      <c:pt idx="64">
                        <c:v>43391</c:v>
                      </c:pt>
                      <c:pt idx="65">
                        <c:v>43392</c:v>
                      </c:pt>
                      <c:pt idx="66">
                        <c:v>43393</c:v>
                      </c:pt>
                      <c:pt idx="67">
                        <c:v>43394</c:v>
                      </c:pt>
                      <c:pt idx="68">
                        <c:v>43395</c:v>
                      </c:pt>
                      <c:pt idx="69">
                        <c:v>43396</c:v>
                      </c:pt>
                      <c:pt idx="70">
                        <c:v>43397</c:v>
                      </c:pt>
                      <c:pt idx="71">
                        <c:v>43398</c:v>
                      </c:pt>
                      <c:pt idx="72">
                        <c:v>43399</c:v>
                      </c:pt>
                      <c:pt idx="73">
                        <c:v>43400</c:v>
                      </c:pt>
                      <c:pt idx="74">
                        <c:v>43401</c:v>
                      </c:pt>
                      <c:pt idx="75">
                        <c:v>43402</c:v>
                      </c:pt>
                      <c:pt idx="76">
                        <c:v>43403</c:v>
                      </c:pt>
                      <c:pt idx="77">
                        <c:v>43404</c:v>
                      </c:pt>
                      <c:pt idx="78">
                        <c:v>43405</c:v>
                      </c:pt>
                      <c:pt idx="79">
                        <c:v>43406</c:v>
                      </c:pt>
                      <c:pt idx="80">
                        <c:v>43407</c:v>
                      </c:pt>
                      <c:pt idx="81">
                        <c:v>43408</c:v>
                      </c:pt>
                      <c:pt idx="82">
                        <c:v>43409</c:v>
                      </c:pt>
                      <c:pt idx="83">
                        <c:v>43410</c:v>
                      </c:pt>
                      <c:pt idx="84">
                        <c:v>43411</c:v>
                      </c:pt>
                      <c:pt idx="85">
                        <c:v>43412</c:v>
                      </c:pt>
                      <c:pt idx="86">
                        <c:v>43413</c:v>
                      </c:pt>
                      <c:pt idx="87">
                        <c:v>43414</c:v>
                      </c:pt>
                      <c:pt idx="88">
                        <c:v>43415</c:v>
                      </c:pt>
                      <c:pt idx="89">
                        <c:v>43416</c:v>
                      </c:pt>
                      <c:pt idx="90">
                        <c:v>43417</c:v>
                      </c:pt>
                      <c:pt idx="91">
                        <c:v>43418</c:v>
                      </c:pt>
                      <c:pt idx="92">
                        <c:v>43419</c:v>
                      </c:pt>
                      <c:pt idx="93">
                        <c:v>43420</c:v>
                      </c:pt>
                      <c:pt idx="94">
                        <c:v>43421</c:v>
                      </c:pt>
                      <c:pt idx="95">
                        <c:v>43422</c:v>
                      </c:pt>
                      <c:pt idx="96">
                        <c:v>43423</c:v>
                      </c:pt>
                      <c:pt idx="97">
                        <c:v>43424</c:v>
                      </c:pt>
                      <c:pt idx="98">
                        <c:v>43425</c:v>
                      </c:pt>
                      <c:pt idx="99">
                        <c:v>43426</c:v>
                      </c:pt>
                      <c:pt idx="100">
                        <c:v>43427</c:v>
                      </c:pt>
                      <c:pt idx="101">
                        <c:v>43428</c:v>
                      </c:pt>
                      <c:pt idx="102">
                        <c:v>43429</c:v>
                      </c:pt>
                      <c:pt idx="103">
                        <c:v>43430</c:v>
                      </c:pt>
                      <c:pt idx="104">
                        <c:v>43431</c:v>
                      </c:pt>
                      <c:pt idx="105">
                        <c:v>43432</c:v>
                      </c:pt>
                      <c:pt idx="106">
                        <c:v>43433</c:v>
                      </c:pt>
                      <c:pt idx="107">
                        <c:v>43434</c:v>
                      </c:pt>
                      <c:pt idx="108">
                        <c:v>43435</c:v>
                      </c:pt>
                      <c:pt idx="109">
                        <c:v>43436</c:v>
                      </c:pt>
                      <c:pt idx="110">
                        <c:v>43437</c:v>
                      </c:pt>
                      <c:pt idx="111">
                        <c:v>43438</c:v>
                      </c:pt>
                      <c:pt idx="112">
                        <c:v>43439</c:v>
                      </c:pt>
                      <c:pt idx="113">
                        <c:v>43440</c:v>
                      </c:pt>
                      <c:pt idx="114">
                        <c:v>43441</c:v>
                      </c:pt>
                      <c:pt idx="115">
                        <c:v>43442</c:v>
                      </c:pt>
                      <c:pt idx="116">
                        <c:v>43443</c:v>
                      </c:pt>
                      <c:pt idx="117">
                        <c:v>43444</c:v>
                      </c:pt>
                      <c:pt idx="118">
                        <c:v>43445</c:v>
                      </c:pt>
                      <c:pt idx="119">
                        <c:v>43446</c:v>
                      </c:pt>
                      <c:pt idx="120">
                        <c:v>43447</c:v>
                      </c:pt>
                      <c:pt idx="121">
                        <c:v>43448</c:v>
                      </c:pt>
                      <c:pt idx="122">
                        <c:v>43449</c:v>
                      </c:pt>
                      <c:pt idx="123">
                        <c:v>43450</c:v>
                      </c:pt>
                      <c:pt idx="124">
                        <c:v>43451</c:v>
                      </c:pt>
                      <c:pt idx="125">
                        <c:v>43452</c:v>
                      </c:pt>
                      <c:pt idx="126">
                        <c:v>43453</c:v>
                      </c:pt>
                      <c:pt idx="127">
                        <c:v>43454</c:v>
                      </c:pt>
                      <c:pt idx="128">
                        <c:v>43455</c:v>
                      </c:pt>
                      <c:pt idx="129">
                        <c:v>43456</c:v>
                      </c:pt>
                      <c:pt idx="130">
                        <c:v>43457</c:v>
                      </c:pt>
                      <c:pt idx="131">
                        <c:v>43458</c:v>
                      </c:pt>
                      <c:pt idx="132">
                        <c:v>43459</c:v>
                      </c:pt>
                      <c:pt idx="133">
                        <c:v>43460</c:v>
                      </c:pt>
                      <c:pt idx="134">
                        <c:v>43461</c:v>
                      </c:pt>
                      <c:pt idx="135">
                        <c:v>43462</c:v>
                      </c:pt>
                      <c:pt idx="136">
                        <c:v>43463</c:v>
                      </c:pt>
                      <c:pt idx="137">
                        <c:v>43464</c:v>
                      </c:pt>
                      <c:pt idx="138">
                        <c:v>43465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'Fish Passage'!$F$94:$F$215</c15:sqref>
                        </c15:formulaRef>
                      </c:ext>
                    </c:extLst>
                    <c:numCache>
                      <c:formatCode>General</c:formatCode>
                      <c:ptCount val="122"/>
                      <c:pt idx="0">
                        <c:v>811</c:v>
                      </c:pt>
                      <c:pt idx="1">
                        <c:v>670</c:v>
                      </c:pt>
                      <c:pt idx="2">
                        <c:v>935</c:v>
                      </c:pt>
                      <c:pt idx="3">
                        <c:v>1342</c:v>
                      </c:pt>
                      <c:pt idx="5">
                        <c:v>771</c:v>
                      </c:pt>
                      <c:pt idx="6">
                        <c:v>712</c:v>
                      </c:pt>
                      <c:pt idx="7">
                        <c:v>682</c:v>
                      </c:pt>
                      <c:pt idx="8">
                        <c:v>817</c:v>
                      </c:pt>
                      <c:pt idx="9">
                        <c:v>1500</c:v>
                      </c:pt>
                      <c:pt idx="10">
                        <c:v>1954</c:v>
                      </c:pt>
                      <c:pt idx="11">
                        <c:v>2372</c:v>
                      </c:pt>
                      <c:pt idx="12">
                        <c:v>1941</c:v>
                      </c:pt>
                      <c:pt idx="13">
                        <c:v>1646</c:v>
                      </c:pt>
                      <c:pt idx="14">
                        <c:v>1357</c:v>
                      </c:pt>
                      <c:pt idx="15">
                        <c:v>1234</c:v>
                      </c:pt>
                      <c:pt idx="16">
                        <c:v>1095</c:v>
                      </c:pt>
                      <c:pt idx="17">
                        <c:v>1293</c:v>
                      </c:pt>
                      <c:pt idx="18">
                        <c:v>1544</c:v>
                      </c:pt>
                      <c:pt idx="19">
                        <c:v>1560</c:v>
                      </c:pt>
                      <c:pt idx="20">
                        <c:v>2284</c:v>
                      </c:pt>
                      <c:pt idx="21">
                        <c:v>1439</c:v>
                      </c:pt>
                      <c:pt idx="22">
                        <c:v>1825</c:v>
                      </c:pt>
                      <c:pt idx="23">
                        <c:v>1331</c:v>
                      </c:pt>
                      <c:pt idx="24">
                        <c:v>1171</c:v>
                      </c:pt>
                      <c:pt idx="25">
                        <c:v>766</c:v>
                      </c:pt>
                      <c:pt idx="26">
                        <c:v>762</c:v>
                      </c:pt>
                      <c:pt idx="27">
                        <c:v>589</c:v>
                      </c:pt>
                      <c:pt idx="28">
                        <c:v>475</c:v>
                      </c:pt>
                      <c:pt idx="29">
                        <c:v>320</c:v>
                      </c:pt>
                      <c:pt idx="30">
                        <c:v>403</c:v>
                      </c:pt>
                      <c:pt idx="31">
                        <c:v>733</c:v>
                      </c:pt>
                      <c:pt idx="32">
                        <c:v>402</c:v>
                      </c:pt>
                      <c:pt idx="33">
                        <c:v>322</c:v>
                      </c:pt>
                      <c:pt idx="34">
                        <c:v>351</c:v>
                      </c:pt>
                      <c:pt idx="35">
                        <c:v>205</c:v>
                      </c:pt>
                      <c:pt idx="36">
                        <c:v>211</c:v>
                      </c:pt>
                      <c:pt idx="37">
                        <c:v>207</c:v>
                      </c:pt>
                      <c:pt idx="38">
                        <c:v>266</c:v>
                      </c:pt>
                      <c:pt idx="39">
                        <c:v>144</c:v>
                      </c:pt>
                      <c:pt idx="40">
                        <c:v>141</c:v>
                      </c:pt>
                      <c:pt idx="41">
                        <c:v>197</c:v>
                      </c:pt>
                      <c:pt idx="42">
                        <c:v>111</c:v>
                      </c:pt>
                      <c:pt idx="43">
                        <c:v>81</c:v>
                      </c:pt>
                      <c:pt idx="44">
                        <c:v>136</c:v>
                      </c:pt>
                      <c:pt idx="45">
                        <c:v>124</c:v>
                      </c:pt>
                      <c:pt idx="46">
                        <c:v>129</c:v>
                      </c:pt>
                      <c:pt idx="47">
                        <c:v>155</c:v>
                      </c:pt>
                      <c:pt idx="48">
                        <c:v>86</c:v>
                      </c:pt>
                      <c:pt idx="49">
                        <c:v>88</c:v>
                      </c:pt>
                      <c:pt idx="50">
                        <c:v>130</c:v>
                      </c:pt>
                      <c:pt idx="51">
                        <c:v>206</c:v>
                      </c:pt>
                      <c:pt idx="52">
                        <c:v>135</c:v>
                      </c:pt>
                      <c:pt idx="53">
                        <c:v>44</c:v>
                      </c:pt>
                      <c:pt idx="54">
                        <c:v>86</c:v>
                      </c:pt>
                      <c:pt idx="55">
                        <c:v>63</c:v>
                      </c:pt>
                      <c:pt idx="56">
                        <c:v>22</c:v>
                      </c:pt>
                      <c:pt idx="57">
                        <c:v>26</c:v>
                      </c:pt>
                      <c:pt idx="58">
                        <c:v>21</c:v>
                      </c:pt>
                      <c:pt idx="59">
                        <c:v>46</c:v>
                      </c:pt>
                      <c:pt idx="60">
                        <c:v>25</c:v>
                      </c:pt>
                      <c:pt idx="61">
                        <c:v>29</c:v>
                      </c:pt>
                      <c:pt idx="62">
                        <c:v>19</c:v>
                      </c:pt>
                      <c:pt idx="63">
                        <c:v>13</c:v>
                      </c:pt>
                      <c:pt idx="64">
                        <c:v>32</c:v>
                      </c:pt>
                      <c:pt idx="65">
                        <c:v>20</c:v>
                      </c:pt>
                      <c:pt idx="66">
                        <c:v>23</c:v>
                      </c:pt>
                      <c:pt idx="67">
                        <c:v>20</c:v>
                      </c:pt>
                      <c:pt idx="68">
                        <c:v>10</c:v>
                      </c:pt>
                      <c:pt idx="69">
                        <c:v>14</c:v>
                      </c:pt>
                      <c:pt idx="70">
                        <c:v>11</c:v>
                      </c:pt>
                      <c:pt idx="71">
                        <c:v>14</c:v>
                      </c:pt>
                      <c:pt idx="72">
                        <c:v>13</c:v>
                      </c:pt>
                      <c:pt idx="73">
                        <c:v>13</c:v>
                      </c:pt>
                      <c:pt idx="74">
                        <c:v>9</c:v>
                      </c:pt>
                      <c:pt idx="75">
                        <c:v>11</c:v>
                      </c:pt>
                      <c:pt idx="76">
                        <c:v>6</c:v>
                      </c:pt>
                      <c:pt idx="77">
                        <c:v>4</c:v>
                      </c:pt>
                      <c:pt idx="78">
                        <c:v>11</c:v>
                      </c:pt>
                      <c:pt idx="79">
                        <c:v>3</c:v>
                      </c:pt>
                      <c:pt idx="80">
                        <c:v>-2</c:v>
                      </c:pt>
                      <c:pt idx="81">
                        <c:v>3</c:v>
                      </c:pt>
                      <c:pt idx="82">
                        <c:v>22</c:v>
                      </c:pt>
                      <c:pt idx="83">
                        <c:v>8</c:v>
                      </c:pt>
                      <c:pt idx="84">
                        <c:v>4</c:v>
                      </c:pt>
                      <c:pt idx="85">
                        <c:v>17</c:v>
                      </c:pt>
                      <c:pt idx="86">
                        <c:v>2</c:v>
                      </c:pt>
                      <c:pt idx="87">
                        <c:v>11</c:v>
                      </c:pt>
                      <c:pt idx="88">
                        <c:v>6</c:v>
                      </c:pt>
                      <c:pt idx="89">
                        <c:v>7</c:v>
                      </c:pt>
                      <c:pt idx="90">
                        <c:v>21</c:v>
                      </c:pt>
                      <c:pt idx="91">
                        <c:v>11</c:v>
                      </c:pt>
                      <c:pt idx="92">
                        <c:v>7</c:v>
                      </c:pt>
                      <c:pt idx="93">
                        <c:v>5</c:v>
                      </c:pt>
                      <c:pt idx="94">
                        <c:v>16</c:v>
                      </c:pt>
                      <c:pt idx="95">
                        <c:v>2</c:v>
                      </c:pt>
                      <c:pt idx="96">
                        <c:v>4</c:v>
                      </c:pt>
                      <c:pt idx="97">
                        <c:v>14</c:v>
                      </c:pt>
                      <c:pt idx="98">
                        <c:v>11</c:v>
                      </c:pt>
                      <c:pt idx="99">
                        <c:v>12</c:v>
                      </c:pt>
                      <c:pt idx="100">
                        <c:v>17</c:v>
                      </c:pt>
                      <c:pt idx="101">
                        <c:v>23</c:v>
                      </c:pt>
                      <c:pt idx="102">
                        <c:v>17</c:v>
                      </c:pt>
                      <c:pt idx="103">
                        <c:v>18</c:v>
                      </c:pt>
                      <c:pt idx="104">
                        <c:v>15</c:v>
                      </c:pt>
                      <c:pt idx="105">
                        <c:v>14</c:v>
                      </c:pt>
                      <c:pt idx="106">
                        <c:v>13</c:v>
                      </c:pt>
                      <c:pt idx="107">
                        <c:v>3</c:v>
                      </c:pt>
                      <c:pt idx="108">
                        <c:v>14</c:v>
                      </c:pt>
                      <c:pt idx="109">
                        <c:v>7</c:v>
                      </c:pt>
                      <c:pt idx="110">
                        <c:v>18</c:v>
                      </c:pt>
                      <c:pt idx="111">
                        <c:v>9</c:v>
                      </c:pt>
                      <c:pt idx="112">
                        <c:v>4</c:v>
                      </c:pt>
                      <c:pt idx="113">
                        <c:v>2</c:v>
                      </c:pt>
                      <c:pt idx="114">
                        <c:v>4</c:v>
                      </c:pt>
                      <c:pt idx="115">
                        <c:v>0</c:v>
                      </c:pt>
                      <c:pt idx="116">
                        <c:v>7</c:v>
                      </c:pt>
                      <c:pt idx="117">
                        <c:v>6</c:v>
                      </c:pt>
                      <c:pt idx="118">
                        <c:v>0</c:v>
                      </c:pt>
                      <c:pt idx="119">
                        <c:v>22</c:v>
                      </c:pt>
                      <c:pt idx="120">
                        <c:v>67</c:v>
                      </c:pt>
                      <c:pt idx="121">
                        <c:v>19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'Fish Passage'!$H$1</c15:sqref>
                        </c15:formulaRef>
                      </c:ext>
                    </c:extLst>
                    <c:strCache>
                      <c:ptCount val="1"/>
                      <c:pt idx="0">
                        <c:v>Lamprey</c:v>
                      </c:pt>
                    </c:strCache>
                  </c:strRef>
                </c:tx>
                <c:spPr>
                  <a:solidFill>
                    <a:schemeClr val="dk1">
                      <a:tint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'Fish Passage'!$A$77:$A$215</c15:sqref>
                        </c15:formulaRef>
                      </c:ext>
                    </c:extLst>
                    <c:numCache>
                      <c:formatCode>m/d;@</c:formatCode>
                      <c:ptCount val="139"/>
                      <c:pt idx="0">
                        <c:v>43327</c:v>
                      </c:pt>
                      <c:pt idx="1">
                        <c:v>43328</c:v>
                      </c:pt>
                      <c:pt idx="2">
                        <c:v>43329</c:v>
                      </c:pt>
                      <c:pt idx="3">
                        <c:v>43330</c:v>
                      </c:pt>
                      <c:pt idx="4">
                        <c:v>43331</c:v>
                      </c:pt>
                      <c:pt idx="5">
                        <c:v>43332</c:v>
                      </c:pt>
                      <c:pt idx="6">
                        <c:v>43333</c:v>
                      </c:pt>
                      <c:pt idx="7">
                        <c:v>43334</c:v>
                      </c:pt>
                      <c:pt idx="8">
                        <c:v>43335</c:v>
                      </c:pt>
                      <c:pt idx="9">
                        <c:v>43336</c:v>
                      </c:pt>
                      <c:pt idx="10">
                        <c:v>43337</c:v>
                      </c:pt>
                      <c:pt idx="11">
                        <c:v>43338</c:v>
                      </c:pt>
                      <c:pt idx="12">
                        <c:v>43339</c:v>
                      </c:pt>
                      <c:pt idx="13">
                        <c:v>43340</c:v>
                      </c:pt>
                      <c:pt idx="14">
                        <c:v>43341</c:v>
                      </c:pt>
                      <c:pt idx="15">
                        <c:v>43342</c:v>
                      </c:pt>
                      <c:pt idx="16">
                        <c:v>43343</c:v>
                      </c:pt>
                      <c:pt idx="17">
                        <c:v>43344</c:v>
                      </c:pt>
                      <c:pt idx="18">
                        <c:v>43345</c:v>
                      </c:pt>
                      <c:pt idx="19">
                        <c:v>43346</c:v>
                      </c:pt>
                      <c:pt idx="20">
                        <c:v>43347</c:v>
                      </c:pt>
                      <c:pt idx="21">
                        <c:v>43348</c:v>
                      </c:pt>
                      <c:pt idx="22">
                        <c:v>43349</c:v>
                      </c:pt>
                      <c:pt idx="23">
                        <c:v>43350</c:v>
                      </c:pt>
                      <c:pt idx="24">
                        <c:v>43351</c:v>
                      </c:pt>
                      <c:pt idx="25">
                        <c:v>43352</c:v>
                      </c:pt>
                      <c:pt idx="26">
                        <c:v>43353</c:v>
                      </c:pt>
                      <c:pt idx="27">
                        <c:v>43354</c:v>
                      </c:pt>
                      <c:pt idx="28">
                        <c:v>43355</c:v>
                      </c:pt>
                      <c:pt idx="29">
                        <c:v>43356</c:v>
                      </c:pt>
                      <c:pt idx="30">
                        <c:v>43357</c:v>
                      </c:pt>
                      <c:pt idx="31">
                        <c:v>43358</c:v>
                      </c:pt>
                      <c:pt idx="32">
                        <c:v>43359</c:v>
                      </c:pt>
                      <c:pt idx="33">
                        <c:v>43360</c:v>
                      </c:pt>
                      <c:pt idx="34">
                        <c:v>43361</c:v>
                      </c:pt>
                      <c:pt idx="35">
                        <c:v>43362</c:v>
                      </c:pt>
                      <c:pt idx="36">
                        <c:v>43363</c:v>
                      </c:pt>
                      <c:pt idx="37">
                        <c:v>43364</c:v>
                      </c:pt>
                      <c:pt idx="38">
                        <c:v>43365</c:v>
                      </c:pt>
                      <c:pt idx="39">
                        <c:v>43366</c:v>
                      </c:pt>
                      <c:pt idx="40">
                        <c:v>43367</c:v>
                      </c:pt>
                      <c:pt idx="41">
                        <c:v>43368</c:v>
                      </c:pt>
                      <c:pt idx="42">
                        <c:v>43369</c:v>
                      </c:pt>
                      <c:pt idx="43">
                        <c:v>43370</c:v>
                      </c:pt>
                      <c:pt idx="44">
                        <c:v>43371</c:v>
                      </c:pt>
                      <c:pt idx="45">
                        <c:v>43372</c:v>
                      </c:pt>
                      <c:pt idx="46">
                        <c:v>43373</c:v>
                      </c:pt>
                      <c:pt idx="47">
                        <c:v>43374</c:v>
                      </c:pt>
                      <c:pt idx="48">
                        <c:v>43375</c:v>
                      </c:pt>
                      <c:pt idx="49">
                        <c:v>43376</c:v>
                      </c:pt>
                      <c:pt idx="50">
                        <c:v>43377</c:v>
                      </c:pt>
                      <c:pt idx="51">
                        <c:v>43378</c:v>
                      </c:pt>
                      <c:pt idx="52">
                        <c:v>43379</c:v>
                      </c:pt>
                      <c:pt idx="53">
                        <c:v>43380</c:v>
                      </c:pt>
                      <c:pt idx="54">
                        <c:v>43381</c:v>
                      </c:pt>
                      <c:pt idx="55">
                        <c:v>43382</c:v>
                      </c:pt>
                      <c:pt idx="56">
                        <c:v>43383</c:v>
                      </c:pt>
                      <c:pt idx="57">
                        <c:v>43384</c:v>
                      </c:pt>
                      <c:pt idx="58">
                        <c:v>43385</c:v>
                      </c:pt>
                      <c:pt idx="59">
                        <c:v>43386</c:v>
                      </c:pt>
                      <c:pt idx="60">
                        <c:v>43387</c:v>
                      </c:pt>
                      <c:pt idx="61">
                        <c:v>43388</c:v>
                      </c:pt>
                      <c:pt idx="62">
                        <c:v>43389</c:v>
                      </c:pt>
                      <c:pt idx="63">
                        <c:v>43390</c:v>
                      </c:pt>
                      <c:pt idx="64">
                        <c:v>43391</c:v>
                      </c:pt>
                      <c:pt idx="65">
                        <c:v>43392</c:v>
                      </c:pt>
                      <c:pt idx="66">
                        <c:v>43393</c:v>
                      </c:pt>
                      <c:pt idx="67">
                        <c:v>43394</c:v>
                      </c:pt>
                      <c:pt idx="68">
                        <c:v>43395</c:v>
                      </c:pt>
                      <c:pt idx="69">
                        <c:v>43396</c:v>
                      </c:pt>
                      <c:pt idx="70">
                        <c:v>43397</c:v>
                      </c:pt>
                      <c:pt idx="71">
                        <c:v>43398</c:v>
                      </c:pt>
                      <c:pt idx="72">
                        <c:v>43399</c:v>
                      </c:pt>
                      <c:pt idx="73">
                        <c:v>43400</c:v>
                      </c:pt>
                      <c:pt idx="74">
                        <c:v>43401</c:v>
                      </c:pt>
                      <c:pt idx="75">
                        <c:v>43402</c:v>
                      </c:pt>
                      <c:pt idx="76">
                        <c:v>43403</c:v>
                      </c:pt>
                      <c:pt idx="77">
                        <c:v>43404</c:v>
                      </c:pt>
                      <c:pt idx="78">
                        <c:v>43405</c:v>
                      </c:pt>
                      <c:pt idx="79">
                        <c:v>43406</c:v>
                      </c:pt>
                      <c:pt idx="80">
                        <c:v>43407</c:v>
                      </c:pt>
                      <c:pt idx="81">
                        <c:v>43408</c:v>
                      </c:pt>
                      <c:pt idx="82">
                        <c:v>43409</c:v>
                      </c:pt>
                      <c:pt idx="83">
                        <c:v>43410</c:v>
                      </c:pt>
                      <c:pt idx="84">
                        <c:v>43411</c:v>
                      </c:pt>
                      <c:pt idx="85">
                        <c:v>43412</c:v>
                      </c:pt>
                      <c:pt idx="86">
                        <c:v>43413</c:v>
                      </c:pt>
                      <c:pt idx="87">
                        <c:v>43414</c:v>
                      </c:pt>
                      <c:pt idx="88">
                        <c:v>43415</c:v>
                      </c:pt>
                      <c:pt idx="89">
                        <c:v>43416</c:v>
                      </c:pt>
                      <c:pt idx="90">
                        <c:v>43417</c:v>
                      </c:pt>
                      <c:pt idx="91">
                        <c:v>43418</c:v>
                      </c:pt>
                      <c:pt idx="92">
                        <c:v>43419</c:v>
                      </c:pt>
                      <c:pt idx="93">
                        <c:v>43420</c:v>
                      </c:pt>
                      <c:pt idx="94">
                        <c:v>43421</c:v>
                      </c:pt>
                      <c:pt idx="95">
                        <c:v>43422</c:v>
                      </c:pt>
                      <c:pt idx="96">
                        <c:v>43423</c:v>
                      </c:pt>
                      <c:pt idx="97">
                        <c:v>43424</c:v>
                      </c:pt>
                      <c:pt idx="98">
                        <c:v>43425</c:v>
                      </c:pt>
                      <c:pt idx="99">
                        <c:v>43426</c:v>
                      </c:pt>
                      <c:pt idx="100">
                        <c:v>43427</c:v>
                      </c:pt>
                      <c:pt idx="101">
                        <c:v>43428</c:v>
                      </c:pt>
                      <c:pt idx="102">
                        <c:v>43429</c:v>
                      </c:pt>
                      <c:pt idx="103">
                        <c:v>43430</c:v>
                      </c:pt>
                      <c:pt idx="104">
                        <c:v>43431</c:v>
                      </c:pt>
                      <c:pt idx="105">
                        <c:v>43432</c:v>
                      </c:pt>
                      <c:pt idx="106">
                        <c:v>43433</c:v>
                      </c:pt>
                      <c:pt idx="107">
                        <c:v>43434</c:v>
                      </c:pt>
                      <c:pt idx="108">
                        <c:v>43435</c:v>
                      </c:pt>
                      <c:pt idx="109">
                        <c:v>43436</c:v>
                      </c:pt>
                      <c:pt idx="110">
                        <c:v>43437</c:v>
                      </c:pt>
                      <c:pt idx="111">
                        <c:v>43438</c:v>
                      </c:pt>
                      <c:pt idx="112">
                        <c:v>43439</c:v>
                      </c:pt>
                      <c:pt idx="113">
                        <c:v>43440</c:v>
                      </c:pt>
                      <c:pt idx="114">
                        <c:v>43441</c:v>
                      </c:pt>
                      <c:pt idx="115">
                        <c:v>43442</c:v>
                      </c:pt>
                      <c:pt idx="116">
                        <c:v>43443</c:v>
                      </c:pt>
                      <c:pt idx="117">
                        <c:v>43444</c:v>
                      </c:pt>
                      <c:pt idx="118">
                        <c:v>43445</c:v>
                      </c:pt>
                      <c:pt idx="119">
                        <c:v>43446</c:v>
                      </c:pt>
                      <c:pt idx="120">
                        <c:v>43447</c:v>
                      </c:pt>
                      <c:pt idx="121">
                        <c:v>43448</c:v>
                      </c:pt>
                      <c:pt idx="122">
                        <c:v>43449</c:v>
                      </c:pt>
                      <c:pt idx="123">
                        <c:v>43450</c:v>
                      </c:pt>
                      <c:pt idx="124">
                        <c:v>43451</c:v>
                      </c:pt>
                      <c:pt idx="125">
                        <c:v>43452</c:v>
                      </c:pt>
                      <c:pt idx="126">
                        <c:v>43453</c:v>
                      </c:pt>
                      <c:pt idx="127">
                        <c:v>43454</c:v>
                      </c:pt>
                      <c:pt idx="128">
                        <c:v>43455</c:v>
                      </c:pt>
                      <c:pt idx="129">
                        <c:v>43456</c:v>
                      </c:pt>
                      <c:pt idx="130">
                        <c:v>43457</c:v>
                      </c:pt>
                      <c:pt idx="131">
                        <c:v>43458</c:v>
                      </c:pt>
                      <c:pt idx="132">
                        <c:v>43459</c:v>
                      </c:pt>
                      <c:pt idx="133">
                        <c:v>43460</c:v>
                      </c:pt>
                      <c:pt idx="134">
                        <c:v>43461</c:v>
                      </c:pt>
                      <c:pt idx="135">
                        <c:v>43462</c:v>
                      </c:pt>
                      <c:pt idx="136">
                        <c:v>43463</c:v>
                      </c:pt>
                      <c:pt idx="137">
                        <c:v>43464</c:v>
                      </c:pt>
                      <c:pt idx="138">
                        <c:v>43465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'Fish Passage'!$H$77:$H$215</c15:sqref>
                        </c15:formulaRef>
                      </c:ext>
                    </c:extLst>
                    <c:numCache>
                      <c:formatCode>General</c:formatCode>
                      <c:ptCount val="139"/>
                      <c:pt idx="0">
                        <c:v>229</c:v>
                      </c:pt>
                      <c:pt idx="1">
                        <c:v>234</c:v>
                      </c:pt>
                      <c:pt idx="2">
                        <c:v>248</c:v>
                      </c:pt>
                      <c:pt idx="3">
                        <c:v>240</c:v>
                      </c:pt>
                      <c:pt idx="4">
                        <c:v>214</c:v>
                      </c:pt>
                      <c:pt idx="5">
                        <c:v>255</c:v>
                      </c:pt>
                      <c:pt idx="6">
                        <c:v>137</c:v>
                      </c:pt>
                      <c:pt idx="7">
                        <c:v>308</c:v>
                      </c:pt>
                      <c:pt idx="8">
                        <c:v>148</c:v>
                      </c:pt>
                      <c:pt idx="9">
                        <c:v>166</c:v>
                      </c:pt>
                      <c:pt idx="10">
                        <c:v>75</c:v>
                      </c:pt>
                      <c:pt idx="11">
                        <c:v>82</c:v>
                      </c:pt>
                      <c:pt idx="12">
                        <c:v>110</c:v>
                      </c:pt>
                      <c:pt idx="13">
                        <c:v>74</c:v>
                      </c:pt>
                      <c:pt idx="14">
                        <c:v>85</c:v>
                      </c:pt>
                      <c:pt idx="15">
                        <c:v>45</c:v>
                      </c:pt>
                      <c:pt idx="16">
                        <c:v>104</c:v>
                      </c:pt>
                      <c:pt idx="17">
                        <c:v>110</c:v>
                      </c:pt>
                      <c:pt idx="18">
                        <c:v>124</c:v>
                      </c:pt>
                      <c:pt idx="19">
                        <c:v>47</c:v>
                      </c:pt>
                      <c:pt idx="20">
                        <c:v>58</c:v>
                      </c:pt>
                      <c:pt idx="22">
                        <c:v>14</c:v>
                      </c:pt>
                      <c:pt idx="23">
                        <c:v>168</c:v>
                      </c:pt>
                      <c:pt idx="24">
                        <c:v>180</c:v>
                      </c:pt>
                      <c:pt idx="25">
                        <c:v>162</c:v>
                      </c:pt>
                      <c:pt idx="26">
                        <c:v>65</c:v>
                      </c:pt>
                      <c:pt idx="27">
                        <c:v>72</c:v>
                      </c:pt>
                      <c:pt idx="28">
                        <c:v>12</c:v>
                      </c:pt>
                      <c:pt idx="29">
                        <c:v>45</c:v>
                      </c:pt>
                      <c:pt idx="30">
                        <c:v>32</c:v>
                      </c:pt>
                      <c:pt idx="31">
                        <c:v>42</c:v>
                      </c:pt>
                      <c:pt idx="32">
                        <c:v>18</c:v>
                      </c:pt>
                      <c:pt idx="33">
                        <c:v>29</c:v>
                      </c:pt>
                      <c:pt idx="34">
                        <c:v>22</c:v>
                      </c:pt>
                      <c:pt idx="35">
                        <c:v>14</c:v>
                      </c:pt>
                      <c:pt idx="36">
                        <c:v>19</c:v>
                      </c:pt>
                      <c:pt idx="37">
                        <c:v>15</c:v>
                      </c:pt>
                      <c:pt idx="38">
                        <c:v>10</c:v>
                      </c:pt>
                      <c:pt idx="39">
                        <c:v>12</c:v>
                      </c:pt>
                      <c:pt idx="40">
                        <c:v>0</c:v>
                      </c:pt>
                      <c:pt idx="41">
                        <c:v>12</c:v>
                      </c:pt>
                      <c:pt idx="42">
                        <c:v>9</c:v>
                      </c:pt>
                      <c:pt idx="43">
                        <c:v>24</c:v>
                      </c:pt>
                      <c:pt idx="44">
                        <c:v>12</c:v>
                      </c:pt>
                      <c:pt idx="45">
                        <c:v>18</c:v>
                      </c:pt>
                      <c:pt idx="46">
                        <c:v>3</c:v>
                      </c:pt>
                      <c:pt idx="47">
                        <c:v>6</c:v>
                      </c:pt>
                      <c:pt idx="48">
                        <c:v>5</c:v>
                      </c:pt>
                      <c:pt idx="49">
                        <c:v>3</c:v>
                      </c:pt>
                      <c:pt idx="50">
                        <c:v>0</c:v>
                      </c:pt>
                      <c:pt idx="51">
                        <c:v>4</c:v>
                      </c:pt>
                      <c:pt idx="52">
                        <c:v>5</c:v>
                      </c:pt>
                      <c:pt idx="53">
                        <c:v>1</c:v>
                      </c:pt>
                      <c:pt idx="54">
                        <c:v>0</c:v>
                      </c:pt>
                      <c:pt idx="55">
                        <c:v>1</c:v>
                      </c:pt>
                      <c:pt idx="56">
                        <c:v>1</c:v>
                      </c:pt>
                      <c:pt idx="57">
                        <c:v>2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</c:v>
                      </c:pt>
                      <c:pt idx="61">
                        <c:v>2</c:v>
                      </c:pt>
                      <c:pt idx="62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1</c:v>
                      </c:pt>
                      <c:pt idx="68">
                        <c:v>5</c:v>
                      </c:pt>
                      <c:pt idx="69">
                        <c:v>5</c:v>
                      </c:pt>
                      <c:pt idx="70">
                        <c:v>1</c:v>
                      </c:pt>
                      <c:pt idx="71">
                        <c:v>-1</c:v>
                      </c:pt>
                      <c:pt idx="72">
                        <c:v>0</c:v>
                      </c:pt>
                      <c:pt idx="73">
                        <c:v>2</c:v>
                      </c:pt>
                      <c:pt idx="74">
                        <c:v>-1</c:v>
                      </c:pt>
                      <c:pt idx="75">
                        <c:v>-1</c:v>
                      </c:pt>
                      <c:pt idx="76">
                        <c:v>0</c:v>
                      </c:pt>
                      <c:pt idx="77">
                        <c:v>1</c:v>
                      </c:pt>
                      <c:pt idx="78">
                        <c:v>0</c:v>
                      </c:pt>
                      <c:pt idx="79">
                        <c:v>1</c:v>
                      </c:pt>
                      <c:pt idx="80">
                        <c:v>-1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1</c:v>
                      </c:pt>
                      <c:pt idx="91">
                        <c:v>0</c:v>
                      </c:pt>
                      <c:pt idx="92">
                        <c:v>0</c:v>
                      </c:pt>
                      <c:pt idx="93">
                        <c:v>-1</c:v>
                      </c:pt>
                      <c:pt idx="94">
                        <c:v>0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</c:v>
                      </c:pt>
                      <c:pt idx="98">
                        <c:v>0</c:v>
                      </c:pt>
                      <c:pt idx="99">
                        <c:v>0</c:v>
                      </c:pt>
                      <c:pt idx="100">
                        <c:v>0</c:v>
                      </c:pt>
                      <c:pt idx="101">
                        <c:v>1</c:v>
                      </c:pt>
                      <c:pt idx="102">
                        <c:v>0</c:v>
                      </c:pt>
                      <c:pt idx="103">
                        <c:v>0</c:v>
                      </c:pt>
                      <c:pt idx="104">
                        <c:v>0</c:v>
                      </c:pt>
                      <c:pt idx="105">
                        <c:v>0</c:v>
                      </c:pt>
                      <c:pt idx="106">
                        <c:v>0</c:v>
                      </c:pt>
                      <c:pt idx="107">
                        <c:v>0</c:v>
                      </c:pt>
                      <c:pt idx="108">
                        <c:v>-1</c:v>
                      </c:pt>
                      <c:pt idx="109">
                        <c:v>0</c:v>
                      </c:pt>
                      <c:pt idx="110">
                        <c:v>0</c:v>
                      </c:pt>
                      <c:pt idx="111">
                        <c:v>0</c:v>
                      </c:pt>
                      <c:pt idx="112">
                        <c:v>0</c:v>
                      </c:pt>
                      <c:pt idx="113">
                        <c:v>0</c:v>
                      </c:pt>
                      <c:pt idx="114">
                        <c:v>0</c:v>
                      </c:pt>
                      <c:pt idx="115">
                        <c:v>0</c:v>
                      </c:pt>
                      <c:pt idx="116">
                        <c:v>0</c:v>
                      </c:pt>
                      <c:pt idx="117">
                        <c:v>-1</c:v>
                      </c:pt>
                      <c:pt idx="118">
                        <c:v>0</c:v>
                      </c:pt>
                      <c:pt idx="119">
                        <c:v>0</c:v>
                      </c:pt>
                      <c:pt idx="120">
                        <c:v>0</c:v>
                      </c:pt>
                      <c:pt idx="121">
                        <c:v>0</c:v>
                      </c:pt>
                      <c:pt idx="122">
                        <c:v>0</c:v>
                      </c:pt>
                      <c:pt idx="123">
                        <c:v>0</c:v>
                      </c:pt>
                      <c:pt idx="124">
                        <c:v>0</c:v>
                      </c:pt>
                      <c:pt idx="125">
                        <c:v>0</c:v>
                      </c:pt>
                      <c:pt idx="126">
                        <c:v>0</c:v>
                      </c:pt>
                      <c:pt idx="127">
                        <c:v>0</c:v>
                      </c:pt>
                      <c:pt idx="128">
                        <c:v>0</c:v>
                      </c:pt>
                      <c:pt idx="129">
                        <c:v>0</c:v>
                      </c:pt>
                      <c:pt idx="130">
                        <c:v>-1</c:v>
                      </c:pt>
                      <c:pt idx="131">
                        <c:v>-1</c:v>
                      </c:pt>
                      <c:pt idx="132">
                        <c:v>0</c:v>
                      </c:pt>
                      <c:pt idx="133">
                        <c:v>0</c:v>
                      </c:pt>
                      <c:pt idx="134">
                        <c:v>-1</c:v>
                      </c:pt>
                      <c:pt idx="135">
                        <c:v>0</c:v>
                      </c:pt>
                      <c:pt idx="136">
                        <c:v>-2</c:v>
                      </c:pt>
                      <c:pt idx="137">
                        <c:v>0</c:v>
                      </c:pt>
                      <c:pt idx="138">
                        <c:v>-1</c:v>
                      </c:pt>
                    </c:numCache>
                  </c:numRef>
                </c:val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'Fish Passage'!$I$1</c15:sqref>
                        </c15:formulaRef>
                      </c:ext>
                    </c:extLst>
                    <c:strCache>
                      <c:ptCount val="1"/>
                      <c:pt idx="0">
                        <c:v>Shad</c:v>
                      </c:pt>
                    </c:strCache>
                  </c:strRef>
                </c:tx>
                <c:spPr>
                  <a:solidFill>
                    <a:schemeClr val="dk1">
                      <a:tint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'Fish Passage'!$A$77:$A$215</c15:sqref>
                        </c15:formulaRef>
                      </c:ext>
                    </c:extLst>
                    <c:numCache>
                      <c:formatCode>m/d;@</c:formatCode>
                      <c:ptCount val="139"/>
                      <c:pt idx="0">
                        <c:v>43327</c:v>
                      </c:pt>
                      <c:pt idx="1">
                        <c:v>43328</c:v>
                      </c:pt>
                      <c:pt idx="2">
                        <c:v>43329</c:v>
                      </c:pt>
                      <c:pt idx="3">
                        <c:v>43330</c:v>
                      </c:pt>
                      <c:pt idx="4">
                        <c:v>43331</c:v>
                      </c:pt>
                      <c:pt idx="5">
                        <c:v>43332</c:v>
                      </c:pt>
                      <c:pt idx="6">
                        <c:v>43333</c:v>
                      </c:pt>
                      <c:pt idx="7">
                        <c:v>43334</c:v>
                      </c:pt>
                      <c:pt idx="8">
                        <c:v>43335</c:v>
                      </c:pt>
                      <c:pt idx="9">
                        <c:v>43336</c:v>
                      </c:pt>
                      <c:pt idx="10">
                        <c:v>43337</c:v>
                      </c:pt>
                      <c:pt idx="11">
                        <c:v>43338</c:v>
                      </c:pt>
                      <c:pt idx="12">
                        <c:v>43339</c:v>
                      </c:pt>
                      <c:pt idx="13">
                        <c:v>43340</c:v>
                      </c:pt>
                      <c:pt idx="14">
                        <c:v>43341</c:v>
                      </c:pt>
                      <c:pt idx="15">
                        <c:v>43342</c:v>
                      </c:pt>
                      <c:pt idx="16">
                        <c:v>43343</c:v>
                      </c:pt>
                      <c:pt idx="17">
                        <c:v>43344</c:v>
                      </c:pt>
                      <c:pt idx="18">
                        <c:v>43345</c:v>
                      </c:pt>
                      <c:pt idx="19">
                        <c:v>43346</c:v>
                      </c:pt>
                      <c:pt idx="20">
                        <c:v>43347</c:v>
                      </c:pt>
                      <c:pt idx="21">
                        <c:v>43348</c:v>
                      </c:pt>
                      <c:pt idx="22">
                        <c:v>43349</c:v>
                      </c:pt>
                      <c:pt idx="23">
                        <c:v>43350</c:v>
                      </c:pt>
                      <c:pt idx="24">
                        <c:v>43351</c:v>
                      </c:pt>
                      <c:pt idx="25">
                        <c:v>43352</c:v>
                      </c:pt>
                      <c:pt idx="26">
                        <c:v>43353</c:v>
                      </c:pt>
                      <c:pt idx="27">
                        <c:v>43354</c:v>
                      </c:pt>
                      <c:pt idx="28">
                        <c:v>43355</c:v>
                      </c:pt>
                      <c:pt idx="29">
                        <c:v>43356</c:v>
                      </c:pt>
                      <c:pt idx="30">
                        <c:v>43357</c:v>
                      </c:pt>
                      <c:pt idx="31">
                        <c:v>43358</c:v>
                      </c:pt>
                      <c:pt idx="32">
                        <c:v>43359</c:v>
                      </c:pt>
                      <c:pt idx="33">
                        <c:v>43360</c:v>
                      </c:pt>
                      <c:pt idx="34">
                        <c:v>43361</c:v>
                      </c:pt>
                      <c:pt idx="35">
                        <c:v>43362</c:v>
                      </c:pt>
                      <c:pt idx="36">
                        <c:v>43363</c:v>
                      </c:pt>
                      <c:pt idx="37">
                        <c:v>43364</c:v>
                      </c:pt>
                      <c:pt idx="38">
                        <c:v>43365</c:v>
                      </c:pt>
                      <c:pt idx="39">
                        <c:v>43366</c:v>
                      </c:pt>
                      <c:pt idx="40">
                        <c:v>43367</c:v>
                      </c:pt>
                      <c:pt idx="41">
                        <c:v>43368</c:v>
                      </c:pt>
                      <c:pt idx="42">
                        <c:v>43369</c:v>
                      </c:pt>
                      <c:pt idx="43">
                        <c:v>43370</c:v>
                      </c:pt>
                      <c:pt idx="44">
                        <c:v>43371</c:v>
                      </c:pt>
                      <c:pt idx="45">
                        <c:v>43372</c:v>
                      </c:pt>
                      <c:pt idx="46">
                        <c:v>43373</c:v>
                      </c:pt>
                      <c:pt idx="47">
                        <c:v>43374</c:v>
                      </c:pt>
                      <c:pt idx="48">
                        <c:v>43375</c:v>
                      </c:pt>
                      <c:pt idx="49">
                        <c:v>43376</c:v>
                      </c:pt>
                      <c:pt idx="50">
                        <c:v>43377</c:v>
                      </c:pt>
                      <c:pt idx="51">
                        <c:v>43378</c:v>
                      </c:pt>
                      <c:pt idx="52">
                        <c:v>43379</c:v>
                      </c:pt>
                      <c:pt idx="53">
                        <c:v>43380</c:v>
                      </c:pt>
                      <c:pt idx="54">
                        <c:v>43381</c:v>
                      </c:pt>
                      <c:pt idx="55">
                        <c:v>43382</c:v>
                      </c:pt>
                      <c:pt idx="56">
                        <c:v>43383</c:v>
                      </c:pt>
                      <c:pt idx="57">
                        <c:v>43384</c:v>
                      </c:pt>
                      <c:pt idx="58">
                        <c:v>43385</c:v>
                      </c:pt>
                      <c:pt idx="59">
                        <c:v>43386</c:v>
                      </c:pt>
                      <c:pt idx="60">
                        <c:v>43387</c:v>
                      </c:pt>
                      <c:pt idx="61">
                        <c:v>43388</c:v>
                      </c:pt>
                      <c:pt idx="62">
                        <c:v>43389</c:v>
                      </c:pt>
                      <c:pt idx="63">
                        <c:v>43390</c:v>
                      </c:pt>
                      <c:pt idx="64">
                        <c:v>43391</c:v>
                      </c:pt>
                      <c:pt idx="65">
                        <c:v>43392</c:v>
                      </c:pt>
                      <c:pt idx="66">
                        <c:v>43393</c:v>
                      </c:pt>
                      <c:pt idx="67">
                        <c:v>43394</c:v>
                      </c:pt>
                      <c:pt idx="68">
                        <c:v>43395</c:v>
                      </c:pt>
                      <c:pt idx="69">
                        <c:v>43396</c:v>
                      </c:pt>
                      <c:pt idx="70">
                        <c:v>43397</c:v>
                      </c:pt>
                      <c:pt idx="71">
                        <c:v>43398</c:v>
                      </c:pt>
                      <c:pt idx="72">
                        <c:v>43399</c:v>
                      </c:pt>
                      <c:pt idx="73">
                        <c:v>43400</c:v>
                      </c:pt>
                      <c:pt idx="74">
                        <c:v>43401</c:v>
                      </c:pt>
                      <c:pt idx="75">
                        <c:v>43402</c:v>
                      </c:pt>
                      <c:pt idx="76">
                        <c:v>43403</c:v>
                      </c:pt>
                      <c:pt idx="77">
                        <c:v>43404</c:v>
                      </c:pt>
                      <c:pt idx="78">
                        <c:v>43405</c:v>
                      </c:pt>
                      <c:pt idx="79">
                        <c:v>43406</c:v>
                      </c:pt>
                      <c:pt idx="80">
                        <c:v>43407</c:v>
                      </c:pt>
                      <c:pt idx="81">
                        <c:v>43408</c:v>
                      </c:pt>
                      <c:pt idx="82">
                        <c:v>43409</c:v>
                      </c:pt>
                      <c:pt idx="83">
                        <c:v>43410</c:v>
                      </c:pt>
                      <c:pt idx="84">
                        <c:v>43411</c:v>
                      </c:pt>
                      <c:pt idx="85">
                        <c:v>43412</c:v>
                      </c:pt>
                      <c:pt idx="86">
                        <c:v>43413</c:v>
                      </c:pt>
                      <c:pt idx="87">
                        <c:v>43414</c:v>
                      </c:pt>
                      <c:pt idx="88">
                        <c:v>43415</c:v>
                      </c:pt>
                      <c:pt idx="89">
                        <c:v>43416</c:v>
                      </c:pt>
                      <c:pt idx="90">
                        <c:v>43417</c:v>
                      </c:pt>
                      <c:pt idx="91">
                        <c:v>43418</c:v>
                      </c:pt>
                      <c:pt idx="92">
                        <c:v>43419</c:v>
                      </c:pt>
                      <c:pt idx="93">
                        <c:v>43420</c:v>
                      </c:pt>
                      <c:pt idx="94">
                        <c:v>43421</c:v>
                      </c:pt>
                      <c:pt idx="95">
                        <c:v>43422</c:v>
                      </c:pt>
                      <c:pt idx="96">
                        <c:v>43423</c:v>
                      </c:pt>
                      <c:pt idx="97">
                        <c:v>43424</c:v>
                      </c:pt>
                      <c:pt idx="98">
                        <c:v>43425</c:v>
                      </c:pt>
                      <c:pt idx="99">
                        <c:v>43426</c:v>
                      </c:pt>
                      <c:pt idx="100">
                        <c:v>43427</c:v>
                      </c:pt>
                      <c:pt idx="101">
                        <c:v>43428</c:v>
                      </c:pt>
                      <c:pt idx="102">
                        <c:v>43429</c:v>
                      </c:pt>
                      <c:pt idx="103">
                        <c:v>43430</c:v>
                      </c:pt>
                      <c:pt idx="104">
                        <c:v>43431</c:v>
                      </c:pt>
                      <c:pt idx="105">
                        <c:v>43432</c:v>
                      </c:pt>
                      <c:pt idx="106">
                        <c:v>43433</c:v>
                      </c:pt>
                      <c:pt idx="107">
                        <c:v>43434</c:v>
                      </c:pt>
                      <c:pt idx="108">
                        <c:v>43435</c:v>
                      </c:pt>
                      <c:pt idx="109">
                        <c:v>43436</c:v>
                      </c:pt>
                      <c:pt idx="110">
                        <c:v>43437</c:v>
                      </c:pt>
                      <c:pt idx="111">
                        <c:v>43438</c:v>
                      </c:pt>
                      <c:pt idx="112">
                        <c:v>43439</c:v>
                      </c:pt>
                      <c:pt idx="113">
                        <c:v>43440</c:v>
                      </c:pt>
                      <c:pt idx="114">
                        <c:v>43441</c:v>
                      </c:pt>
                      <c:pt idx="115">
                        <c:v>43442</c:v>
                      </c:pt>
                      <c:pt idx="116">
                        <c:v>43443</c:v>
                      </c:pt>
                      <c:pt idx="117">
                        <c:v>43444</c:v>
                      </c:pt>
                      <c:pt idx="118">
                        <c:v>43445</c:v>
                      </c:pt>
                      <c:pt idx="119">
                        <c:v>43446</c:v>
                      </c:pt>
                      <c:pt idx="120">
                        <c:v>43447</c:v>
                      </c:pt>
                      <c:pt idx="121">
                        <c:v>43448</c:v>
                      </c:pt>
                      <c:pt idx="122">
                        <c:v>43449</c:v>
                      </c:pt>
                      <c:pt idx="123">
                        <c:v>43450</c:v>
                      </c:pt>
                      <c:pt idx="124">
                        <c:v>43451</c:v>
                      </c:pt>
                      <c:pt idx="125">
                        <c:v>43452</c:v>
                      </c:pt>
                      <c:pt idx="126">
                        <c:v>43453</c:v>
                      </c:pt>
                      <c:pt idx="127">
                        <c:v>43454</c:v>
                      </c:pt>
                      <c:pt idx="128">
                        <c:v>43455</c:v>
                      </c:pt>
                      <c:pt idx="129">
                        <c:v>43456</c:v>
                      </c:pt>
                      <c:pt idx="130">
                        <c:v>43457</c:v>
                      </c:pt>
                      <c:pt idx="131">
                        <c:v>43458</c:v>
                      </c:pt>
                      <c:pt idx="132">
                        <c:v>43459</c:v>
                      </c:pt>
                      <c:pt idx="133">
                        <c:v>43460</c:v>
                      </c:pt>
                      <c:pt idx="134">
                        <c:v>43461</c:v>
                      </c:pt>
                      <c:pt idx="135">
                        <c:v>43462</c:v>
                      </c:pt>
                      <c:pt idx="136">
                        <c:v>43463</c:v>
                      </c:pt>
                      <c:pt idx="137">
                        <c:v>43464</c:v>
                      </c:pt>
                      <c:pt idx="138">
                        <c:v>43465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'Fish Passage'!$I$77:$I$215</c15:sqref>
                        </c15:formulaRef>
                      </c:ext>
                    </c:extLst>
                    <c:numCache>
                      <c:formatCode>General</c:formatCode>
                      <c:ptCount val="139"/>
                      <c:pt idx="0">
                        <c:v>107</c:v>
                      </c:pt>
                      <c:pt idx="1">
                        <c:v>130</c:v>
                      </c:pt>
                      <c:pt idx="2">
                        <c:v>217</c:v>
                      </c:pt>
                      <c:pt idx="3">
                        <c:v>320</c:v>
                      </c:pt>
                      <c:pt idx="4">
                        <c:v>215</c:v>
                      </c:pt>
                      <c:pt idx="5">
                        <c:v>117</c:v>
                      </c:pt>
                      <c:pt idx="6">
                        <c:v>191</c:v>
                      </c:pt>
                      <c:pt idx="7">
                        <c:v>123</c:v>
                      </c:pt>
                      <c:pt idx="8">
                        <c:v>83</c:v>
                      </c:pt>
                      <c:pt idx="9">
                        <c:v>96</c:v>
                      </c:pt>
                      <c:pt idx="10">
                        <c:v>101</c:v>
                      </c:pt>
                      <c:pt idx="11">
                        <c:v>74</c:v>
                      </c:pt>
                      <c:pt idx="12">
                        <c:v>111</c:v>
                      </c:pt>
                      <c:pt idx="13">
                        <c:v>199</c:v>
                      </c:pt>
                      <c:pt idx="14">
                        <c:v>73</c:v>
                      </c:pt>
                      <c:pt idx="15">
                        <c:v>56</c:v>
                      </c:pt>
                      <c:pt idx="16">
                        <c:v>68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1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</c:v>
                      </c:pt>
                      <c:pt idx="92">
                        <c:v>0</c:v>
                      </c:pt>
                      <c:pt idx="93">
                        <c:v>0</c:v>
                      </c:pt>
                      <c:pt idx="94">
                        <c:v>0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</c:v>
                      </c:pt>
                      <c:pt idx="98">
                        <c:v>0</c:v>
                      </c:pt>
                      <c:pt idx="99">
                        <c:v>0</c:v>
                      </c:pt>
                      <c:pt idx="100">
                        <c:v>0</c:v>
                      </c:pt>
                      <c:pt idx="101">
                        <c:v>0</c:v>
                      </c:pt>
                      <c:pt idx="102">
                        <c:v>0</c:v>
                      </c:pt>
                      <c:pt idx="103">
                        <c:v>0</c:v>
                      </c:pt>
                      <c:pt idx="104">
                        <c:v>0</c:v>
                      </c:pt>
                      <c:pt idx="105">
                        <c:v>0</c:v>
                      </c:pt>
                      <c:pt idx="106">
                        <c:v>0</c:v>
                      </c:pt>
                      <c:pt idx="107">
                        <c:v>0</c:v>
                      </c:pt>
                      <c:pt idx="108">
                        <c:v>0</c:v>
                      </c:pt>
                      <c:pt idx="109">
                        <c:v>0</c:v>
                      </c:pt>
                      <c:pt idx="110">
                        <c:v>0</c:v>
                      </c:pt>
                      <c:pt idx="111">
                        <c:v>0</c:v>
                      </c:pt>
                      <c:pt idx="112">
                        <c:v>0</c:v>
                      </c:pt>
                      <c:pt idx="113">
                        <c:v>0</c:v>
                      </c:pt>
                      <c:pt idx="114">
                        <c:v>0</c:v>
                      </c:pt>
                      <c:pt idx="115">
                        <c:v>0</c:v>
                      </c:pt>
                      <c:pt idx="116">
                        <c:v>0</c:v>
                      </c:pt>
                      <c:pt idx="117">
                        <c:v>0</c:v>
                      </c:pt>
                      <c:pt idx="118">
                        <c:v>0</c:v>
                      </c:pt>
                      <c:pt idx="119">
                        <c:v>0</c:v>
                      </c:pt>
                      <c:pt idx="120">
                        <c:v>0</c:v>
                      </c:pt>
                      <c:pt idx="121">
                        <c:v>0</c:v>
                      </c:pt>
                      <c:pt idx="122">
                        <c:v>0</c:v>
                      </c:pt>
                      <c:pt idx="123">
                        <c:v>0</c:v>
                      </c:pt>
                      <c:pt idx="124">
                        <c:v>0</c:v>
                      </c:pt>
                      <c:pt idx="125">
                        <c:v>0</c:v>
                      </c:pt>
                      <c:pt idx="126">
                        <c:v>0</c:v>
                      </c:pt>
                      <c:pt idx="127">
                        <c:v>0</c:v>
                      </c:pt>
                      <c:pt idx="128">
                        <c:v>0</c:v>
                      </c:pt>
                      <c:pt idx="129">
                        <c:v>0</c:v>
                      </c:pt>
                      <c:pt idx="130">
                        <c:v>0</c:v>
                      </c:pt>
                      <c:pt idx="131">
                        <c:v>0</c:v>
                      </c:pt>
                      <c:pt idx="132">
                        <c:v>0</c:v>
                      </c:pt>
                      <c:pt idx="133">
                        <c:v>0</c:v>
                      </c:pt>
                      <c:pt idx="134">
                        <c:v>0</c:v>
                      </c:pt>
                      <c:pt idx="135">
                        <c:v>0</c:v>
                      </c:pt>
                      <c:pt idx="136">
                        <c:v>0</c:v>
                      </c:pt>
                      <c:pt idx="137">
                        <c:v>0</c:v>
                      </c:pt>
                      <c:pt idx="138">
                        <c:v>0</c:v>
                      </c:pt>
                    </c:numCache>
                  </c:numRef>
                </c:val>
              </c15:ser>
            </c15:filteredBarSeries>
          </c:ext>
        </c:extLst>
      </c:barChart>
      <c:lineChart>
        <c:grouping val="standard"/>
        <c:varyColors val="0"/>
        <c:ser>
          <c:idx val="7"/>
          <c:order val="7"/>
          <c:tx>
            <c:v>Total Salmonids</c:v>
          </c:tx>
          <c:spPr>
            <a:ln w="28575" cap="rnd">
              <a:solidFill>
                <a:srgbClr val="FFFFFF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'Fish Passage'!$A$77:$A$215</c:f>
              <c:numCache>
                <c:formatCode>m/d;@</c:formatCode>
                <c:ptCount val="139"/>
                <c:pt idx="0">
                  <c:v>43327</c:v>
                </c:pt>
                <c:pt idx="1">
                  <c:v>43328</c:v>
                </c:pt>
                <c:pt idx="2">
                  <c:v>43329</c:v>
                </c:pt>
                <c:pt idx="3">
                  <c:v>43330</c:v>
                </c:pt>
                <c:pt idx="4">
                  <c:v>43331</c:v>
                </c:pt>
                <c:pt idx="5">
                  <c:v>43332</c:v>
                </c:pt>
                <c:pt idx="6">
                  <c:v>43333</c:v>
                </c:pt>
                <c:pt idx="7">
                  <c:v>43334</c:v>
                </c:pt>
                <c:pt idx="8">
                  <c:v>43335</c:v>
                </c:pt>
                <c:pt idx="9">
                  <c:v>43336</c:v>
                </c:pt>
                <c:pt idx="10">
                  <c:v>43337</c:v>
                </c:pt>
                <c:pt idx="11">
                  <c:v>43338</c:v>
                </c:pt>
                <c:pt idx="12">
                  <c:v>43339</c:v>
                </c:pt>
                <c:pt idx="13">
                  <c:v>43340</c:v>
                </c:pt>
                <c:pt idx="14">
                  <c:v>43341</c:v>
                </c:pt>
                <c:pt idx="15">
                  <c:v>43342</c:v>
                </c:pt>
                <c:pt idx="16">
                  <c:v>43343</c:v>
                </c:pt>
                <c:pt idx="17">
                  <c:v>43344</c:v>
                </c:pt>
                <c:pt idx="18">
                  <c:v>43345</c:v>
                </c:pt>
                <c:pt idx="19">
                  <c:v>43346</c:v>
                </c:pt>
                <c:pt idx="20">
                  <c:v>43347</c:v>
                </c:pt>
                <c:pt idx="21">
                  <c:v>43348</c:v>
                </c:pt>
                <c:pt idx="22">
                  <c:v>43349</c:v>
                </c:pt>
                <c:pt idx="23">
                  <c:v>43350</c:v>
                </c:pt>
                <c:pt idx="24">
                  <c:v>43351</c:v>
                </c:pt>
                <c:pt idx="25">
                  <c:v>43352</c:v>
                </c:pt>
                <c:pt idx="26">
                  <c:v>43353</c:v>
                </c:pt>
                <c:pt idx="27">
                  <c:v>43354</c:v>
                </c:pt>
                <c:pt idx="28">
                  <c:v>43355</c:v>
                </c:pt>
                <c:pt idx="29">
                  <c:v>43356</c:v>
                </c:pt>
                <c:pt idx="30">
                  <c:v>43357</c:v>
                </c:pt>
                <c:pt idx="31">
                  <c:v>43358</c:v>
                </c:pt>
                <c:pt idx="32">
                  <c:v>43359</c:v>
                </c:pt>
                <c:pt idx="33">
                  <c:v>43360</c:v>
                </c:pt>
                <c:pt idx="34">
                  <c:v>43361</c:v>
                </c:pt>
                <c:pt idx="35">
                  <c:v>43362</c:v>
                </c:pt>
                <c:pt idx="36">
                  <c:v>43363</c:v>
                </c:pt>
                <c:pt idx="37">
                  <c:v>43364</c:v>
                </c:pt>
                <c:pt idx="38">
                  <c:v>43365</c:v>
                </c:pt>
                <c:pt idx="39">
                  <c:v>43366</c:v>
                </c:pt>
                <c:pt idx="40">
                  <c:v>43367</c:v>
                </c:pt>
                <c:pt idx="41">
                  <c:v>43368</c:v>
                </c:pt>
                <c:pt idx="42">
                  <c:v>43369</c:v>
                </c:pt>
                <c:pt idx="43">
                  <c:v>43370</c:v>
                </c:pt>
                <c:pt idx="44">
                  <c:v>43371</c:v>
                </c:pt>
                <c:pt idx="45">
                  <c:v>43372</c:v>
                </c:pt>
                <c:pt idx="46">
                  <c:v>43373</c:v>
                </c:pt>
                <c:pt idx="47">
                  <c:v>43374</c:v>
                </c:pt>
                <c:pt idx="48">
                  <c:v>43375</c:v>
                </c:pt>
                <c:pt idx="49">
                  <c:v>43376</c:v>
                </c:pt>
                <c:pt idx="50">
                  <c:v>43377</c:v>
                </c:pt>
                <c:pt idx="51">
                  <c:v>43378</c:v>
                </c:pt>
                <c:pt idx="52">
                  <c:v>43379</c:v>
                </c:pt>
                <c:pt idx="53">
                  <c:v>43380</c:v>
                </c:pt>
                <c:pt idx="54">
                  <c:v>43381</c:v>
                </c:pt>
                <c:pt idx="55">
                  <c:v>43382</c:v>
                </c:pt>
                <c:pt idx="56">
                  <c:v>43383</c:v>
                </c:pt>
                <c:pt idx="57">
                  <c:v>43384</c:v>
                </c:pt>
                <c:pt idx="58">
                  <c:v>43385</c:v>
                </c:pt>
                <c:pt idx="59">
                  <c:v>43386</c:v>
                </c:pt>
                <c:pt idx="60">
                  <c:v>43387</c:v>
                </c:pt>
                <c:pt idx="61">
                  <c:v>43388</c:v>
                </c:pt>
                <c:pt idx="62">
                  <c:v>43389</c:v>
                </c:pt>
                <c:pt idx="63">
                  <c:v>43390</c:v>
                </c:pt>
                <c:pt idx="64">
                  <c:v>43391</c:v>
                </c:pt>
                <c:pt idx="65">
                  <c:v>43392</c:v>
                </c:pt>
                <c:pt idx="66">
                  <c:v>43393</c:v>
                </c:pt>
                <c:pt idx="67">
                  <c:v>43394</c:v>
                </c:pt>
                <c:pt idx="68">
                  <c:v>43395</c:v>
                </c:pt>
                <c:pt idx="69">
                  <c:v>43396</c:v>
                </c:pt>
                <c:pt idx="70">
                  <c:v>43397</c:v>
                </c:pt>
                <c:pt idx="71">
                  <c:v>43398</c:v>
                </c:pt>
                <c:pt idx="72">
                  <c:v>43399</c:v>
                </c:pt>
                <c:pt idx="73">
                  <c:v>43400</c:v>
                </c:pt>
                <c:pt idx="74">
                  <c:v>43401</c:v>
                </c:pt>
                <c:pt idx="75">
                  <c:v>43402</c:v>
                </c:pt>
                <c:pt idx="76">
                  <c:v>43403</c:v>
                </c:pt>
                <c:pt idx="77">
                  <c:v>43404</c:v>
                </c:pt>
                <c:pt idx="78">
                  <c:v>43405</c:v>
                </c:pt>
                <c:pt idx="79">
                  <c:v>43406</c:v>
                </c:pt>
                <c:pt idx="80">
                  <c:v>43407</c:v>
                </c:pt>
                <c:pt idx="81">
                  <c:v>43408</c:v>
                </c:pt>
                <c:pt idx="82">
                  <c:v>43409</c:v>
                </c:pt>
                <c:pt idx="83">
                  <c:v>43410</c:v>
                </c:pt>
                <c:pt idx="84">
                  <c:v>43411</c:v>
                </c:pt>
                <c:pt idx="85">
                  <c:v>43412</c:v>
                </c:pt>
                <c:pt idx="86">
                  <c:v>43413</c:v>
                </c:pt>
                <c:pt idx="87">
                  <c:v>43414</c:v>
                </c:pt>
                <c:pt idx="88">
                  <c:v>43415</c:v>
                </c:pt>
                <c:pt idx="89">
                  <c:v>43416</c:v>
                </c:pt>
                <c:pt idx="90">
                  <c:v>43417</c:v>
                </c:pt>
                <c:pt idx="91">
                  <c:v>43418</c:v>
                </c:pt>
                <c:pt idx="92">
                  <c:v>43419</c:v>
                </c:pt>
                <c:pt idx="93">
                  <c:v>43420</c:v>
                </c:pt>
                <c:pt idx="94">
                  <c:v>43421</c:v>
                </c:pt>
                <c:pt idx="95">
                  <c:v>43422</c:v>
                </c:pt>
                <c:pt idx="96">
                  <c:v>43423</c:v>
                </c:pt>
                <c:pt idx="97">
                  <c:v>43424</c:v>
                </c:pt>
                <c:pt idx="98">
                  <c:v>43425</c:v>
                </c:pt>
                <c:pt idx="99">
                  <c:v>43426</c:v>
                </c:pt>
                <c:pt idx="100">
                  <c:v>43427</c:v>
                </c:pt>
                <c:pt idx="101">
                  <c:v>43428</c:v>
                </c:pt>
                <c:pt idx="102">
                  <c:v>43429</c:v>
                </c:pt>
                <c:pt idx="103">
                  <c:v>43430</c:v>
                </c:pt>
                <c:pt idx="104">
                  <c:v>43431</c:v>
                </c:pt>
                <c:pt idx="105">
                  <c:v>43432</c:v>
                </c:pt>
                <c:pt idx="106">
                  <c:v>43433</c:v>
                </c:pt>
                <c:pt idx="107">
                  <c:v>43434</c:v>
                </c:pt>
                <c:pt idx="108">
                  <c:v>43435</c:v>
                </c:pt>
                <c:pt idx="109">
                  <c:v>43436</c:v>
                </c:pt>
                <c:pt idx="110">
                  <c:v>43437</c:v>
                </c:pt>
                <c:pt idx="111">
                  <c:v>43438</c:v>
                </c:pt>
                <c:pt idx="112">
                  <c:v>43439</c:v>
                </c:pt>
                <c:pt idx="113">
                  <c:v>43440</c:v>
                </c:pt>
                <c:pt idx="114">
                  <c:v>43441</c:v>
                </c:pt>
                <c:pt idx="115">
                  <c:v>43442</c:v>
                </c:pt>
                <c:pt idx="116">
                  <c:v>43443</c:v>
                </c:pt>
                <c:pt idx="117">
                  <c:v>43444</c:v>
                </c:pt>
                <c:pt idx="118">
                  <c:v>43445</c:v>
                </c:pt>
                <c:pt idx="119">
                  <c:v>43446</c:v>
                </c:pt>
                <c:pt idx="120">
                  <c:v>43447</c:v>
                </c:pt>
                <c:pt idx="121">
                  <c:v>43448</c:v>
                </c:pt>
                <c:pt idx="122">
                  <c:v>43449</c:v>
                </c:pt>
                <c:pt idx="123">
                  <c:v>43450</c:v>
                </c:pt>
                <c:pt idx="124">
                  <c:v>43451</c:v>
                </c:pt>
                <c:pt idx="125">
                  <c:v>43452</c:v>
                </c:pt>
                <c:pt idx="126">
                  <c:v>43453</c:v>
                </c:pt>
                <c:pt idx="127">
                  <c:v>43454</c:v>
                </c:pt>
                <c:pt idx="128">
                  <c:v>43455</c:v>
                </c:pt>
                <c:pt idx="129">
                  <c:v>43456</c:v>
                </c:pt>
                <c:pt idx="130">
                  <c:v>43457</c:v>
                </c:pt>
                <c:pt idx="131">
                  <c:v>43458</c:v>
                </c:pt>
                <c:pt idx="132">
                  <c:v>43459</c:v>
                </c:pt>
                <c:pt idx="133">
                  <c:v>43460</c:v>
                </c:pt>
                <c:pt idx="134">
                  <c:v>43461</c:v>
                </c:pt>
                <c:pt idx="135">
                  <c:v>43462</c:v>
                </c:pt>
                <c:pt idx="136">
                  <c:v>43463</c:v>
                </c:pt>
                <c:pt idx="137">
                  <c:v>43464</c:v>
                </c:pt>
                <c:pt idx="138">
                  <c:v>43465</c:v>
                </c:pt>
              </c:numCache>
            </c:numRef>
          </c:cat>
          <c:val>
            <c:numRef>
              <c:f>'Fish Passage'!$G$77:$G$215</c:f>
              <c:numCache>
                <c:formatCode>General</c:formatCode>
                <c:ptCount val="139"/>
                <c:pt idx="0">
                  <c:v>1102</c:v>
                </c:pt>
                <c:pt idx="1">
                  <c:v>1596</c:v>
                </c:pt>
                <c:pt idx="2">
                  <c:v>2534</c:v>
                </c:pt>
                <c:pt idx="3">
                  <c:v>4117</c:v>
                </c:pt>
                <c:pt idx="4">
                  <c:v>3565</c:v>
                </c:pt>
                <c:pt idx="5">
                  <c:v>5843</c:v>
                </c:pt>
                <c:pt idx="6">
                  <c:v>2627</c:v>
                </c:pt>
                <c:pt idx="7">
                  <c:v>5205</c:v>
                </c:pt>
                <c:pt idx="8">
                  <c:v>6609</c:v>
                </c:pt>
                <c:pt idx="9">
                  <c:v>6705</c:v>
                </c:pt>
                <c:pt idx="10">
                  <c:v>4924</c:v>
                </c:pt>
                <c:pt idx="11">
                  <c:v>8257</c:v>
                </c:pt>
                <c:pt idx="12">
                  <c:v>12155</c:v>
                </c:pt>
                <c:pt idx="13">
                  <c:v>11490</c:v>
                </c:pt>
                <c:pt idx="14">
                  <c:v>7524</c:v>
                </c:pt>
                <c:pt idx="15">
                  <c:v>6372</c:v>
                </c:pt>
                <c:pt idx="16">
                  <c:v>4286</c:v>
                </c:pt>
                <c:pt idx="17">
                  <c:v>3077</c:v>
                </c:pt>
                <c:pt idx="18">
                  <c:v>3357</c:v>
                </c:pt>
                <c:pt idx="19">
                  <c:v>9409</c:v>
                </c:pt>
                <c:pt idx="20">
                  <c:v>10645</c:v>
                </c:pt>
                <c:pt idx="21">
                  <c:v>0</c:v>
                </c:pt>
                <c:pt idx="22">
                  <c:v>5945</c:v>
                </c:pt>
                <c:pt idx="23">
                  <c:v>4694</c:v>
                </c:pt>
                <c:pt idx="24">
                  <c:v>4579</c:v>
                </c:pt>
                <c:pt idx="25">
                  <c:v>11376</c:v>
                </c:pt>
                <c:pt idx="26">
                  <c:v>26075</c:v>
                </c:pt>
                <c:pt idx="27">
                  <c:v>34655</c:v>
                </c:pt>
                <c:pt idx="28">
                  <c:v>30193</c:v>
                </c:pt>
                <c:pt idx="29">
                  <c:v>22968</c:v>
                </c:pt>
                <c:pt idx="30">
                  <c:v>22317</c:v>
                </c:pt>
                <c:pt idx="31">
                  <c:v>13378</c:v>
                </c:pt>
                <c:pt idx="32">
                  <c:v>12834</c:v>
                </c:pt>
                <c:pt idx="33">
                  <c:v>12110</c:v>
                </c:pt>
                <c:pt idx="34">
                  <c:v>14176</c:v>
                </c:pt>
                <c:pt idx="35">
                  <c:v>14308</c:v>
                </c:pt>
                <c:pt idx="36">
                  <c:v>12269</c:v>
                </c:pt>
                <c:pt idx="37">
                  <c:v>14685</c:v>
                </c:pt>
                <c:pt idx="38">
                  <c:v>6581</c:v>
                </c:pt>
                <c:pt idx="39">
                  <c:v>10227</c:v>
                </c:pt>
                <c:pt idx="40">
                  <c:v>8618</c:v>
                </c:pt>
                <c:pt idx="41">
                  <c:v>9080</c:v>
                </c:pt>
                <c:pt idx="42">
                  <c:v>6618</c:v>
                </c:pt>
                <c:pt idx="43">
                  <c:v>6412</c:v>
                </c:pt>
                <c:pt idx="44">
                  <c:v>5690</c:v>
                </c:pt>
                <c:pt idx="45">
                  <c:v>4052</c:v>
                </c:pt>
                <c:pt idx="46">
                  <c:v>2821</c:v>
                </c:pt>
                <c:pt idx="47">
                  <c:v>3524</c:v>
                </c:pt>
                <c:pt idx="48">
                  <c:v>9618</c:v>
                </c:pt>
                <c:pt idx="49">
                  <c:v>3421</c:v>
                </c:pt>
                <c:pt idx="50">
                  <c:v>2638</c:v>
                </c:pt>
                <c:pt idx="51">
                  <c:v>2760</c:v>
                </c:pt>
                <c:pt idx="52">
                  <c:v>1451</c:v>
                </c:pt>
                <c:pt idx="53">
                  <c:v>1739</c:v>
                </c:pt>
                <c:pt idx="54">
                  <c:v>3093</c:v>
                </c:pt>
                <c:pt idx="55">
                  <c:v>3914</c:v>
                </c:pt>
                <c:pt idx="56">
                  <c:v>2014</c:v>
                </c:pt>
                <c:pt idx="57">
                  <c:v>2293</c:v>
                </c:pt>
                <c:pt idx="58">
                  <c:v>3539</c:v>
                </c:pt>
                <c:pt idx="59">
                  <c:v>1309</c:v>
                </c:pt>
                <c:pt idx="60">
                  <c:v>782</c:v>
                </c:pt>
                <c:pt idx="61">
                  <c:v>676</c:v>
                </c:pt>
                <c:pt idx="62">
                  <c:v>1275</c:v>
                </c:pt>
                <c:pt idx="63">
                  <c:v>958</c:v>
                </c:pt>
                <c:pt idx="64">
                  <c:v>1170</c:v>
                </c:pt>
                <c:pt idx="65">
                  <c:v>1328</c:v>
                </c:pt>
                <c:pt idx="66">
                  <c:v>1142</c:v>
                </c:pt>
                <c:pt idx="67">
                  <c:v>1712</c:v>
                </c:pt>
                <c:pt idx="68">
                  <c:v>4178</c:v>
                </c:pt>
                <c:pt idx="69">
                  <c:v>3225</c:v>
                </c:pt>
                <c:pt idx="70">
                  <c:v>598</c:v>
                </c:pt>
                <c:pt idx="71">
                  <c:v>1678</c:v>
                </c:pt>
                <c:pt idx="72">
                  <c:v>882</c:v>
                </c:pt>
                <c:pt idx="73">
                  <c:v>340</c:v>
                </c:pt>
                <c:pt idx="74">
                  <c:v>328</c:v>
                </c:pt>
                <c:pt idx="75">
                  <c:v>327</c:v>
                </c:pt>
                <c:pt idx="76">
                  <c:v>576</c:v>
                </c:pt>
                <c:pt idx="77">
                  <c:v>231</c:v>
                </c:pt>
                <c:pt idx="78">
                  <c:v>487</c:v>
                </c:pt>
                <c:pt idx="79">
                  <c:v>358</c:v>
                </c:pt>
                <c:pt idx="80">
                  <c:v>732</c:v>
                </c:pt>
                <c:pt idx="81">
                  <c:v>659</c:v>
                </c:pt>
                <c:pt idx="82">
                  <c:v>721</c:v>
                </c:pt>
                <c:pt idx="83">
                  <c:v>555</c:v>
                </c:pt>
                <c:pt idx="84">
                  <c:v>491</c:v>
                </c:pt>
                <c:pt idx="85">
                  <c:v>333</c:v>
                </c:pt>
                <c:pt idx="86">
                  <c:v>255</c:v>
                </c:pt>
                <c:pt idx="87">
                  <c:v>524</c:v>
                </c:pt>
                <c:pt idx="88">
                  <c:v>533</c:v>
                </c:pt>
                <c:pt idx="89">
                  <c:v>361</c:v>
                </c:pt>
                <c:pt idx="90">
                  <c:v>457</c:v>
                </c:pt>
                <c:pt idx="91">
                  <c:v>297</c:v>
                </c:pt>
                <c:pt idx="92">
                  <c:v>136</c:v>
                </c:pt>
                <c:pt idx="93">
                  <c:v>87</c:v>
                </c:pt>
                <c:pt idx="94">
                  <c:v>56</c:v>
                </c:pt>
                <c:pt idx="95">
                  <c:v>179</c:v>
                </c:pt>
                <c:pt idx="96">
                  <c:v>102</c:v>
                </c:pt>
                <c:pt idx="97">
                  <c:v>240</c:v>
                </c:pt>
                <c:pt idx="98">
                  <c:v>237</c:v>
                </c:pt>
                <c:pt idx="99">
                  <c:v>297</c:v>
                </c:pt>
                <c:pt idx="100">
                  <c:v>105</c:v>
                </c:pt>
                <c:pt idx="101">
                  <c:v>261</c:v>
                </c:pt>
                <c:pt idx="102">
                  <c:v>193</c:v>
                </c:pt>
                <c:pt idx="103">
                  <c:v>52</c:v>
                </c:pt>
                <c:pt idx="104">
                  <c:v>63</c:v>
                </c:pt>
                <c:pt idx="105">
                  <c:v>46</c:v>
                </c:pt>
                <c:pt idx="106">
                  <c:v>18</c:v>
                </c:pt>
                <c:pt idx="107">
                  <c:v>57</c:v>
                </c:pt>
                <c:pt idx="108">
                  <c:v>32</c:v>
                </c:pt>
                <c:pt idx="109">
                  <c:v>19</c:v>
                </c:pt>
                <c:pt idx="110">
                  <c:v>8</c:v>
                </c:pt>
                <c:pt idx="111">
                  <c:v>24</c:v>
                </c:pt>
                <c:pt idx="112">
                  <c:v>13</c:v>
                </c:pt>
                <c:pt idx="113">
                  <c:v>13</c:v>
                </c:pt>
                <c:pt idx="114">
                  <c:v>26</c:v>
                </c:pt>
                <c:pt idx="115">
                  <c:v>43</c:v>
                </c:pt>
                <c:pt idx="116">
                  <c:v>46</c:v>
                </c:pt>
                <c:pt idx="117">
                  <c:v>26</c:v>
                </c:pt>
                <c:pt idx="118">
                  <c:v>42</c:v>
                </c:pt>
                <c:pt idx="119">
                  <c:v>22</c:v>
                </c:pt>
                <c:pt idx="120">
                  <c:v>26</c:v>
                </c:pt>
                <c:pt idx="121">
                  <c:v>17</c:v>
                </c:pt>
                <c:pt idx="122">
                  <c:v>18</c:v>
                </c:pt>
                <c:pt idx="123">
                  <c:v>18</c:v>
                </c:pt>
                <c:pt idx="124">
                  <c:v>5</c:v>
                </c:pt>
                <c:pt idx="125">
                  <c:v>16</c:v>
                </c:pt>
                <c:pt idx="126">
                  <c:v>9</c:v>
                </c:pt>
                <c:pt idx="127">
                  <c:v>35</c:v>
                </c:pt>
                <c:pt idx="128">
                  <c:v>13</c:v>
                </c:pt>
                <c:pt idx="129">
                  <c:v>6</c:v>
                </c:pt>
                <c:pt idx="130">
                  <c:v>7</c:v>
                </c:pt>
                <c:pt idx="131">
                  <c:v>10</c:v>
                </c:pt>
                <c:pt idx="132">
                  <c:v>0</c:v>
                </c:pt>
                <c:pt idx="133">
                  <c:v>10</c:v>
                </c:pt>
                <c:pt idx="134">
                  <c:v>12</c:v>
                </c:pt>
                <c:pt idx="135">
                  <c:v>-1</c:v>
                </c:pt>
                <c:pt idx="136">
                  <c:v>30</c:v>
                </c:pt>
                <c:pt idx="137">
                  <c:v>130</c:v>
                </c:pt>
                <c:pt idx="138">
                  <c:v>30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8493696"/>
        <c:axId val="308490952"/>
        <c:extLst>
          <c:ext xmlns:c15="http://schemas.microsoft.com/office/drawing/2012/chart" uri="{02D57815-91ED-43cb-92C2-25804820EDAC}">
            <c15:filteredLineSeries>
              <c15:ser>
                <c:idx val="8"/>
                <c:order val="8"/>
                <c:tx>
                  <c:v>Lamprey</c:v>
                </c:tx>
                <c:spPr>
                  <a:ln w="28575" cap="rnd">
                    <a:solidFill>
                      <a:schemeClr val="dk1">
                        <a:tint val="55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'Fish Passage'!$A$77:$A$215</c15:sqref>
                        </c15:formulaRef>
                      </c:ext>
                    </c:extLst>
                    <c:numCache>
                      <c:formatCode>m/d;@</c:formatCode>
                      <c:ptCount val="139"/>
                      <c:pt idx="0">
                        <c:v>43327</c:v>
                      </c:pt>
                      <c:pt idx="1">
                        <c:v>43328</c:v>
                      </c:pt>
                      <c:pt idx="2">
                        <c:v>43329</c:v>
                      </c:pt>
                      <c:pt idx="3">
                        <c:v>43330</c:v>
                      </c:pt>
                      <c:pt idx="4">
                        <c:v>43331</c:v>
                      </c:pt>
                      <c:pt idx="5">
                        <c:v>43332</c:v>
                      </c:pt>
                      <c:pt idx="6">
                        <c:v>43333</c:v>
                      </c:pt>
                      <c:pt idx="7">
                        <c:v>43334</c:v>
                      </c:pt>
                      <c:pt idx="8">
                        <c:v>43335</c:v>
                      </c:pt>
                      <c:pt idx="9">
                        <c:v>43336</c:v>
                      </c:pt>
                      <c:pt idx="10">
                        <c:v>43337</c:v>
                      </c:pt>
                      <c:pt idx="11">
                        <c:v>43338</c:v>
                      </c:pt>
                      <c:pt idx="12">
                        <c:v>43339</c:v>
                      </c:pt>
                      <c:pt idx="13">
                        <c:v>43340</c:v>
                      </c:pt>
                      <c:pt idx="14">
                        <c:v>43341</c:v>
                      </c:pt>
                      <c:pt idx="15">
                        <c:v>43342</c:v>
                      </c:pt>
                      <c:pt idx="16">
                        <c:v>43343</c:v>
                      </c:pt>
                      <c:pt idx="17">
                        <c:v>43344</c:v>
                      </c:pt>
                      <c:pt idx="18">
                        <c:v>43345</c:v>
                      </c:pt>
                      <c:pt idx="19">
                        <c:v>43346</c:v>
                      </c:pt>
                      <c:pt idx="20">
                        <c:v>43347</c:v>
                      </c:pt>
                      <c:pt idx="21">
                        <c:v>43348</c:v>
                      </c:pt>
                      <c:pt idx="22">
                        <c:v>43349</c:v>
                      </c:pt>
                      <c:pt idx="23">
                        <c:v>43350</c:v>
                      </c:pt>
                      <c:pt idx="24">
                        <c:v>43351</c:v>
                      </c:pt>
                      <c:pt idx="25">
                        <c:v>43352</c:v>
                      </c:pt>
                      <c:pt idx="26">
                        <c:v>43353</c:v>
                      </c:pt>
                      <c:pt idx="27">
                        <c:v>43354</c:v>
                      </c:pt>
                      <c:pt idx="28">
                        <c:v>43355</c:v>
                      </c:pt>
                      <c:pt idx="29">
                        <c:v>43356</c:v>
                      </c:pt>
                      <c:pt idx="30">
                        <c:v>43357</c:v>
                      </c:pt>
                      <c:pt idx="31">
                        <c:v>43358</c:v>
                      </c:pt>
                      <c:pt idx="32">
                        <c:v>43359</c:v>
                      </c:pt>
                      <c:pt idx="33">
                        <c:v>43360</c:v>
                      </c:pt>
                      <c:pt idx="34">
                        <c:v>43361</c:v>
                      </c:pt>
                      <c:pt idx="35">
                        <c:v>43362</c:v>
                      </c:pt>
                      <c:pt idx="36">
                        <c:v>43363</c:v>
                      </c:pt>
                      <c:pt idx="37">
                        <c:v>43364</c:v>
                      </c:pt>
                      <c:pt idx="38">
                        <c:v>43365</c:v>
                      </c:pt>
                      <c:pt idx="39">
                        <c:v>43366</c:v>
                      </c:pt>
                      <c:pt idx="40">
                        <c:v>43367</c:v>
                      </c:pt>
                      <c:pt idx="41">
                        <c:v>43368</c:v>
                      </c:pt>
                      <c:pt idx="42">
                        <c:v>43369</c:v>
                      </c:pt>
                      <c:pt idx="43">
                        <c:v>43370</c:v>
                      </c:pt>
                      <c:pt idx="44">
                        <c:v>43371</c:v>
                      </c:pt>
                      <c:pt idx="45">
                        <c:v>43372</c:v>
                      </c:pt>
                      <c:pt idx="46">
                        <c:v>43373</c:v>
                      </c:pt>
                      <c:pt idx="47">
                        <c:v>43374</c:v>
                      </c:pt>
                      <c:pt idx="48">
                        <c:v>43375</c:v>
                      </c:pt>
                      <c:pt idx="49">
                        <c:v>43376</c:v>
                      </c:pt>
                      <c:pt idx="50">
                        <c:v>43377</c:v>
                      </c:pt>
                      <c:pt idx="51">
                        <c:v>43378</c:v>
                      </c:pt>
                      <c:pt idx="52">
                        <c:v>43379</c:v>
                      </c:pt>
                      <c:pt idx="53">
                        <c:v>43380</c:v>
                      </c:pt>
                      <c:pt idx="54">
                        <c:v>43381</c:v>
                      </c:pt>
                      <c:pt idx="55">
                        <c:v>43382</c:v>
                      </c:pt>
                      <c:pt idx="56">
                        <c:v>43383</c:v>
                      </c:pt>
                      <c:pt idx="57">
                        <c:v>43384</c:v>
                      </c:pt>
                      <c:pt idx="58">
                        <c:v>43385</c:v>
                      </c:pt>
                      <c:pt idx="59">
                        <c:v>43386</c:v>
                      </c:pt>
                      <c:pt idx="60">
                        <c:v>43387</c:v>
                      </c:pt>
                      <c:pt idx="61">
                        <c:v>43388</c:v>
                      </c:pt>
                      <c:pt idx="62">
                        <c:v>43389</c:v>
                      </c:pt>
                      <c:pt idx="63">
                        <c:v>43390</c:v>
                      </c:pt>
                      <c:pt idx="64">
                        <c:v>43391</c:v>
                      </c:pt>
                      <c:pt idx="65">
                        <c:v>43392</c:v>
                      </c:pt>
                      <c:pt idx="66">
                        <c:v>43393</c:v>
                      </c:pt>
                      <c:pt idx="67">
                        <c:v>43394</c:v>
                      </c:pt>
                      <c:pt idx="68">
                        <c:v>43395</c:v>
                      </c:pt>
                      <c:pt idx="69">
                        <c:v>43396</c:v>
                      </c:pt>
                      <c:pt idx="70">
                        <c:v>43397</c:v>
                      </c:pt>
                      <c:pt idx="71">
                        <c:v>43398</c:v>
                      </c:pt>
                      <c:pt idx="72">
                        <c:v>43399</c:v>
                      </c:pt>
                      <c:pt idx="73">
                        <c:v>43400</c:v>
                      </c:pt>
                      <c:pt idx="74">
                        <c:v>43401</c:v>
                      </c:pt>
                      <c:pt idx="75">
                        <c:v>43402</c:v>
                      </c:pt>
                      <c:pt idx="76">
                        <c:v>43403</c:v>
                      </c:pt>
                      <c:pt idx="77">
                        <c:v>43404</c:v>
                      </c:pt>
                      <c:pt idx="78">
                        <c:v>43405</c:v>
                      </c:pt>
                      <c:pt idx="79">
                        <c:v>43406</c:v>
                      </c:pt>
                      <c:pt idx="80">
                        <c:v>43407</c:v>
                      </c:pt>
                      <c:pt idx="81">
                        <c:v>43408</c:v>
                      </c:pt>
                      <c:pt idx="82">
                        <c:v>43409</c:v>
                      </c:pt>
                      <c:pt idx="83">
                        <c:v>43410</c:v>
                      </c:pt>
                      <c:pt idx="84">
                        <c:v>43411</c:v>
                      </c:pt>
                      <c:pt idx="85">
                        <c:v>43412</c:v>
                      </c:pt>
                      <c:pt idx="86">
                        <c:v>43413</c:v>
                      </c:pt>
                      <c:pt idx="87">
                        <c:v>43414</c:v>
                      </c:pt>
                      <c:pt idx="88">
                        <c:v>43415</c:v>
                      </c:pt>
                      <c:pt idx="89">
                        <c:v>43416</c:v>
                      </c:pt>
                      <c:pt idx="90">
                        <c:v>43417</c:v>
                      </c:pt>
                      <c:pt idx="91">
                        <c:v>43418</c:v>
                      </c:pt>
                      <c:pt idx="92">
                        <c:v>43419</c:v>
                      </c:pt>
                      <c:pt idx="93">
                        <c:v>43420</c:v>
                      </c:pt>
                      <c:pt idx="94">
                        <c:v>43421</c:v>
                      </c:pt>
                      <c:pt idx="95">
                        <c:v>43422</c:v>
                      </c:pt>
                      <c:pt idx="96">
                        <c:v>43423</c:v>
                      </c:pt>
                      <c:pt idx="97">
                        <c:v>43424</c:v>
                      </c:pt>
                      <c:pt idx="98">
                        <c:v>43425</c:v>
                      </c:pt>
                      <c:pt idx="99">
                        <c:v>43426</c:v>
                      </c:pt>
                      <c:pt idx="100">
                        <c:v>43427</c:v>
                      </c:pt>
                      <c:pt idx="101">
                        <c:v>43428</c:v>
                      </c:pt>
                      <c:pt idx="102">
                        <c:v>43429</c:v>
                      </c:pt>
                      <c:pt idx="103">
                        <c:v>43430</c:v>
                      </c:pt>
                      <c:pt idx="104">
                        <c:v>43431</c:v>
                      </c:pt>
                      <c:pt idx="105">
                        <c:v>43432</c:v>
                      </c:pt>
                      <c:pt idx="106">
                        <c:v>43433</c:v>
                      </c:pt>
                      <c:pt idx="107">
                        <c:v>43434</c:v>
                      </c:pt>
                      <c:pt idx="108">
                        <c:v>43435</c:v>
                      </c:pt>
                      <c:pt idx="109">
                        <c:v>43436</c:v>
                      </c:pt>
                      <c:pt idx="110">
                        <c:v>43437</c:v>
                      </c:pt>
                      <c:pt idx="111">
                        <c:v>43438</c:v>
                      </c:pt>
                      <c:pt idx="112">
                        <c:v>43439</c:v>
                      </c:pt>
                      <c:pt idx="113">
                        <c:v>43440</c:v>
                      </c:pt>
                      <c:pt idx="114">
                        <c:v>43441</c:v>
                      </c:pt>
                      <c:pt idx="115">
                        <c:v>43442</c:v>
                      </c:pt>
                      <c:pt idx="116">
                        <c:v>43443</c:v>
                      </c:pt>
                      <c:pt idx="117">
                        <c:v>43444</c:v>
                      </c:pt>
                      <c:pt idx="118">
                        <c:v>43445</c:v>
                      </c:pt>
                      <c:pt idx="119">
                        <c:v>43446</c:v>
                      </c:pt>
                      <c:pt idx="120">
                        <c:v>43447</c:v>
                      </c:pt>
                      <c:pt idx="121">
                        <c:v>43448</c:v>
                      </c:pt>
                      <c:pt idx="122">
                        <c:v>43449</c:v>
                      </c:pt>
                      <c:pt idx="123">
                        <c:v>43450</c:v>
                      </c:pt>
                      <c:pt idx="124">
                        <c:v>43451</c:v>
                      </c:pt>
                      <c:pt idx="125">
                        <c:v>43452</c:v>
                      </c:pt>
                      <c:pt idx="126">
                        <c:v>43453</c:v>
                      </c:pt>
                      <c:pt idx="127">
                        <c:v>43454</c:v>
                      </c:pt>
                      <c:pt idx="128">
                        <c:v>43455</c:v>
                      </c:pt>
                      <c:pt idx="129">
                        <c:v>43456</c:v>
                      </c:pt>
                      <c:pt idx="130">
                        <c:v>43457</c:v>
                      </c:pt>
                      <c:pt idx="131">
                        <c:v>43458</c:v>
                      </c:pt>
                      <c:pt idx="132">
                        <c:v>43459</c:v>
                      </c:pt>
                      <c:pt idx="133">
                        <c:v>43460</c:v>
                      </c:pt>
                      <c:pt idx="134">
                        <c:v>43461</c:v>
                      </c:pt>
                      <c:pt idx="135">
                        <c:v>43462</c:v>
                      </c:pt>
                      <c:pt idx="136">
                        <c:v>43463</c:v>
                      </c:pt>
                      <c:pt idx="137">
                        <c:v>43464</c:v>
                      </c:pt>
                      <c:pt idx="138">
                        <c:v>43465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'Fish Passage'!$H$77:$H$215</c15:sqref>
                        </c15:formulaRef>
                      </c:ext>
                    </c:extLst>
                    <c:numCache>
                      <c:formatCode>General</c:formatCode>
                      <c:ptCount val="139"/>
                      <c:pt idx="0">
                        <c:v>229</c:v>
                      </c:pt>
                      <c:pt idx="1">
                        <c:v>234</c:v>
                      </c:pt>
                      <c:pt idx="2">
                        <c:v>248</c:v>
                      </c:pt>
                      <c:pt idx="3">
                        <c:v>240</c:v>
                      </c:pt>
                      <c:pt idx="4">
                        <c:v>214</c:v>
                      </c:pt>
                      <c:pt idx="5">
                        <c:v>255</c:v>
                      </c:pt>
                      <c:pt idx="6">
                        <c:v>137</c:v>
                      </c:pt>
                      <c:pt idx="7">
                        <c:v>308</c:v>
                      </c:pt>
                      <c:pt idx="8">
                        <c:v>148</c:v>
                      </c:pt>
                      <c:pt idx="9">
                        <c:v>166</c:v>
                      </c:pt>
                      <c:pt idx="10">
                        <c:v>75</c:v>
                      </c:pt>
                      <c:pt idx="11">
                        <c:v>82</c:v>
                      </c:pt>
                      <c:pt idx="12">
                        <c:v>110</c:v>
                      </c:pt>
                      <c:pt idx="13">
                        <c:v>74</c:v>
                      </c:pt>
                      <c:pt idx="14">
                        <c:v>85</c:v>
                      </c:pt>
                      <c:pt idx="15">
                        <c:v>45</c:v>
                      </c:pt>
                      <c:pt idx="16">
                        <c:v>104</c:v>
                      </c:pt>
                      <c:pt idx="17">
                        <c:v>110</c:v>
                      </c:pt>
                      <c:pt idx="18">
                        <c:v>124</c:v>
                      </c:pt>
                      <c:pt idx="19">
                        <c:v>47</c:v>
                      </c:pt>
                      <c:pt idx="20">
                        <c:v>58</c:v>
                      </c:pt>
                      <c:pt idx="22">
                        <c:v>14</c:v>
                      </c:pt>
                      <c:pt idx="23">
                        <c:v>168</c:v>
                      </c:pt>
                      <c:pt idx="24">
                        <c:v>180</c:v>
                      </c:pt>
                      <c:pt idx="25">
                        <c:v>162</c:v>
                      </c:pt>
                      <c:pt idx="26">
                        <c:v>65</c:v>
                      </c:pt>
                      <c:pt idx="27">
                        <c:v>72</c:v>
                      </c:pt>
                      <c:pt idx="28">
                        <c:v>12</c:v>
                      </c:pt>
                      <c:pt idx="29">
                        <c:v>45</c:v>
                      </c:pt>
                      <c:pt idx="30">
                        <c:v>32</c:v>
                      </c:pt>
                      <c:pt idx="31">
                        <c:v>42</c:v>
                      </c:pt>
                      <c:pt idx="32">
                        <c:v>18</c:v>
                      </c:pt>
                      <c:pt idx="33">
                        <c:v>29</c:v>
                      </c:pt>
                      <c:pt idx="34">
                        <c:v>22</c:v>
                      </c:pt>
                      <c:pt idx="35">
                        <c:v>14</c:v>
                      </c:pt>
                      <c:pt idx="36">
                        <c:v>19</c:v>
                      </c:pt>
                      <c:pt idx="37">
                        <c:v>15</c:v>
                      </c:pt>
                      <c:pt idx="38">
                        <c:v>10</c:v>
                      </c:pt>
                      <c:pt idx="39">
                        <c:v>12</c:v>
                      </c:pt>
                      <c:pt idx="40">
                        <c:v>0</c:v>
                      </c:pt>
                      <c:pt idx="41">
                        <c:v>12</c:v>
                      </c:pt>
                      <c:pt idx="42">
                        <c:v>9</c:v>
                      </c:pt>
                      <c:pt idx="43">
                        <c:v>24</c:v>
                      </c:pt>
                      <c:pt idx="44">
                        <c:v>12</c:v>
                      </c:pt>
                      <c:pt idx="45">
                        <c:v>18</c:v>
                      </c:pt>
                      <c:pt idx="46">
                        <c:v>3</c:v>
                      </c:pt>
                      <c:pt idx="47">
                        <c:v>6</c:v>
                      </c:pt>
                      <c:pt idx="48">
                        <c:v>5</c:v>
                      </c:pt>
                      <c:pt idx="49">
                        <c:v>3</c:v>
                      </c:pt>
                      <c:pt idx="50">
                        <c:v>0</c:v>
                      </c:pt>
                      <c:pt idx="51">
                        <c:v>4</c:v>
                      </c:pt>
                      <c:pt idx="52">
                        <c:v>5</c:v>
                      </c:pt>
                      <c:pt idx="53">
                        <c:v>1</c:v>
                      </c:pt>
                      <c:pt idx="54">
                        <c:v>0</c:v>
                      </c:pt>
                      <c:pt idx="55">
                        <c:v>1</c:v>
                      </c:pt>
                      <c:pt idx="56">
                        <c:v>1</c:v>
                      </c:pt>
                      <c:pt idx="57">
                        <c:v>2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</c:v>
                      </c:pt>
                      <c:pt idx="61">
                        <c:v>2</c:v>
                      </c:pt>
                      <c:pt idx="62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1</c:v>
                      </c:pt>
                      <c:pt idx="68">
                        <c:v>5</c:v>
                      </c:pt>
                      <c:pt idx="69">
                        <c:v>5</c:v>
                      </c:pt>
                      <c:pt idx="70">
                        <c:v>1</c:v>
                      </c:pt>
                      <c:pt idx="71">
                        <c:v>-1</c:v>
                      </c:pt>
                      <c:pt idx="72">
                        <c:v>0</c:v>
                      </c:pt>
                      <c:pt idx="73">
                        <c:v>2</c:v>
                      </c:pt>
                      <c:pt idx="74">
                        <c:v>-1</c:v>
                      </c:pt>
                      <c:pt idx="75">
                        <c:v>-1</c:v>
                      </c:pt>
                      <c:pt idx="76">
                        <c:v>0</c:v>
                      </c:pt>
                      <c:pt idx="77">
                        <c:v>1</c:v>
                      </c:pt>
                      <c:pt idx="78">
                        <c:v>0</c:v>
                      </c:pt>
                      <c:pt idx="79">
                        <c:v>1</c:v>
                      </c:pt>
                      <c:pt idx="80">
                        <c:v>-1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1</c:v>
                      </c:pt>
                      <c:pt idx="91">
                        <c:v>0</c:v>
                      </c:pt>
                      <c:pt idx="92">
                        <c:v>0</c:v>
                      </c:pt>
                      <c:pt idx="93">
                        <c:v>-1</c:v>
                      </c:pt>
                      <c:pt idx="94">
                        <c:v>0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</c:v>
                      </c:pt>
                      <c:pt idx="98">
                        <c:v>0</c:v>
                      </c:pt>
                      <c:pt idx="99">
                        <c:v>0</c:v>
                      </c:pt>
                      <c:pt idx="100">
                        <c:v>0</c:v>
                      </c:pt>
                      <c:pt idx="101">
                        <c:v>1</c:v>
                      </c:pt>
                      <c:pt idx="102">
                        <c:v>0</c:v>
                      </c:pt>
                      <c:pt idx="103">
                        <c:v>0</c:v>
                      </c:pt>
                      <c:pt idx="104">
                        <c:v>0</c:v>
                      </c:pt>
                      <c:pt idx="105">
                        <c:v>0</c:v>
                      </c:pt>
                      <c:pt idx="106">
                        <c:v>0</c:v>
                      </c:pt>
                      <c:pt idx="107">
                        <c:v>0</c:v>
                      </c:pt>
                      <c:pt idx="108">
                        <c:v>-1</c:v>
                      </c:pt>
                      <c:pt idx="109">
                        <c:v>0</c:v>
                      </c:pt>
                      <c:pt idx="110">
                        <c:v>0</c:v>
                      </c:pt>
                      <c:pt idx="111">
                        <c:v>0</c:v>
                      </c:pt>
                      <c:pt idx="112">
                        <c:v>0</c:v>
                      </c:pt>
                      <c:pt idx="113">
                        <c:v>0</c:v>
                      </c:pt>
                      <c:pt idx="114">
                        <c:v>0</c:v>
                      </c:pt>
                      <c:pt idx="115">
                        <c:v>0</c:v>
                      </c:pt>
                      <c:pt idx="116">
                        <c:v>0</c:v>
                      </c:pt>
                      <c:pt idx="117">
                        <c:v>-1</c:v>
                      </c:pt>
                      <c:pt idx="118">
                        <c:v>0</c:v>
                      </c:pt>
                      <c:pt idx="119">
                        <c:v>0</c:v>
                      </c:pt>
                      <c:pt idx="120">
                        <c:v>0</c:v>
                      </c:pt>
                      <c:pt idx="121">
                        <c:v>0</c:v>
                      </c:pt>
                      <c:pt idx="122">
                        <c:v>0</c:v>
                      </c:pt>
                      <c:pt idx="123">
                        <c:v>0</c:v>
                      </c:pt>
                      <c:pt idx="124">
                        <c:v>0</c:v>
                      </c:pt>
                      <c:pt idx="125">
                        <c:v>0</c:v>
                      </c:pt>
                      <c:pt idx="126">
                        <c:v>0</c:v>
                      </c:pt>
                      <c:pt idx="127">
                        <c:v>0</c:v>
                      </c:pt>
                      <c:pt idx="128">
                        <c:v>0</c:v>
                      </c:pt>
                      <c:pt idx="129">
                        <c:v>0</c:v>
                      </c:pt>
                      <c:pt idx="130">
                        <c:v>-1</c:v>
                      </c:pt>
                      <c:pt idx="131">
                        <c:v>-1</c:v>
                      </c:pt>
                      <c:pt idx="132">
                        <c:v>0</c:v>
                      </c:pt>
                      <c:pt idx="133">
                        <c:v>0</c:v>
                      </c:pt>
                      <c:pt idx="134">
                        <c:v>-1</c:v>
                      </c:pt>
                      <c:pt idx="135">
                        <c:v>0</c:v>
                      </c:pt>
                      <c:pt idx="136">
                        <c:v>-2</c:v>
                      </c:pt>
                      <c:pt idx="137">
                        <c:v>0</c:v>
                      </c:pt>
                      <c:pt idx="138">
                        <c:v>-1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lineChart>
        <c:grouping val="standard"/>
        <c:varyColors val="0"/>
        <c:ser>
          <c:idx val="1"/>
          <c:order val="0"/>
          <c:tx>
            <c:v>EJU Daily Abundance</c:v>
          </c:tx>
          <c:spPr>
            <a:ln w="19050" cap="rnd">
              <a:solidFill>
                <a:srgbClr val="000000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'Fish Passage'!$A$77:$A$215</c:f>
              <c:numCache>
                <c:formatCode>m/d;@</c:formatCode>
                <c:ptCount val="139"/>
                <c:pt idx="0">
                  <c:v>43327</c:v>
                </c:pt>
                <c:pt idx="1">
                  <c:v>43328</c:v>
                </c:pt>
                <c:pt idx="2">
                  <c:v>43329</c:v>
                </c:pt>
                <c:pt idx="3">
                  <c:v>43330</c:v>
                </c:pt>
                <c:pt idx="4">
                  <c:v>43331</c:v>
                </c:pt>
                <c:pt idx="5">
                  <c:v>43332</c:v>
                </c:pt>
                <c:pt idx="6">
                  <c:v>43333</c:v>
                </c:pt>
                <c:pt idx="7">
                  <c:v>43334</c:v>
                </c:pt>
                <c:pt idx="8">
                  <c:v>43335</c:v>
                </c:pt>
                <c:pt idx="9">
                  <c:v>43336</c:v>
                </c:pt>
                <c:pt idx="10">
                  <c:v>43337</c:v>
                </c:pt>
                <c:pt idx="11">
                  <c:v>43338</c:v>
                </c:pt>
                <c:pt idx="12">
                  <c:v>43339</c:v>
                </c:pt>
                <c:pt idx="13">
                  <c:v>43340</c:v>
                </c:pt>
                <c:pt idx="14">
                  <c:v>43341</c:v>
                </c:pt>
                <c:pt idx="15">
                  <c:v>43342</c:v>
                </c:pt>
                <c:pt idx="16">
                  <c:v>43343</c:v>
                </c:pt>
                <c:pt idx="17">
                  <c:v>43344</c:v>
                </c:pt>
                <c:pt idx="18">
                  <c:v>43345</c:v>
                </c:pt>
                <c:pt idx="19">
                  <c:v>43346</c:v>
                </c:pt>
                <c:pt idx="20">
                  <c:v>43347</c:v>
                </c:pt>
                <c:pt idx="21">
                  <c:v>43348</c:v>
                </c:pt>
                <c:pt idx="22">
                  <c:v>43349</c:v>
                </c:pt>
                <c:pt idx="23">
                  <c:v>43350</c:v>
                </c:pt>
                <c:pt idx="24">
                  <c:v>43351</c:v>
                </c:pt>
                <c:pt idx="25">
                  <c:v>43352</c:v>
                </c:pt>
                <c:pt idx="26">
                  <c:v>43353</c:v>
                </c:pt>
                <c:pt idx="27">
                  <c:v>43354</c:v>
                </c:pt>
                <c:pt idx="28">
                  <c:v>43355</c:v>
                </c:pt>
                <c:pt idx="29">
                  <c:v>43356</c:v>
                </c:pt>
                <c:pt idx="30">
                  <c:v>43357</c:v>
                </c:pt>
                <c:pt idx="31">
                  <c:v>43358</c:v>
                </c:pt>
                <c:pt idx="32">
                  <c:v>43359</c:v>
                </c:pt>
                <c:pt idx="33">
                  <c:v>43360</c:v>
                </c:pt>
                <c:pt idx="34">
                  <c:v>43361</c:v>
                </c:pt>
                <c:pt idx="35">
                  <c:v>43362</c:v>
                </c:pt>
                <c:pt idx="36">
                  <c:v>43363</c:v>
                </c:pt>
                <c:pt idx="37">
                  <c:v>43364</c:v>
                </c:pt>
                <c:pt idx="38">
                  <c:v>43365</c:v>
                </c:pt>
                <c:pt idx="39">
                  <c:v>43366</c:v>
                </c:pt>
                <c:pt idx="40">
                  <c:v>43367</c:v>
                </c:pt>
                <c:pt idx="41">
                  <c:v>43368</c:v>
                </c:pt>
                <c:pt idx="42">
                  <c:v>43369</c:v>
                </c:pt>
                <c:pt idx="43">
                  <c:v>43370</c:v>
                </c:pt>
                <c:pt idx="44">
                  <c:v>43371</c:v>
                </c:pt>
                <c:pt idx="45">
                  <c:v>43372</c:v>
                </c:pt>
                <c:pt idx="46">
                  <c:v>43373</c:v>
                </c:pt>
                <c:pt idx="47">
                  <c:v>43374</c:v>
                </c:pt>
                <c:pt idx="48">
                  <c:v>43375</c:v>
                </c:pt>
                <c:pt idx="49">
                  <c:v>43376</c:v>
                </c:pt>
                <c:pt idx="50">
                  <c:v>43377</c:v>
                </c:pt>
                <c:pt idx="51">
                  <c:v>43378</c:v>
                </c:pt>
                <c:pt idx="52">
                  <c:v>43379</c:v>
                </c:pt>
                <c:pt idx="53">
                  <c:v>43380</c:v>
                </c:pt>
                <c:pt idx="54">
                  <c:v>43381</c:v>
                </c:pt>
                <c:pt idx="55">
                  <c:v>43382</c:v>
                </c:pt>
                <c:pt idx="56">
                  <c:v>43383</c:v>
                </c:pt>
                <c:pt idx="57">
                  <c:v>43384</c:v>
                </c:pt>
                <c:pt idx="58">
                  <c:v>43385</c:v>
                </c:pt>
                <c:pt idx="59">
                  <c:v>43386</c:v>
                </c:pt>
                <c:pt idx="60">
                  <c:v>43387</c:v>
                </c:pt>
                <c:pt idx="61">
                  <c:v>43388</c:v>
                </c:pt>
                <c:pt idx="62">
                  <c:v>43389</c:v>
                </c:pt>
                <c:pt idx="63">
                  <c:v>43390</c:v>
                </c:pt>
                <c:pt idx="64">
                  <c:v>43391</c:v>
                </c:pt>
                <c:pt idx="65">
                  <c:v>43392</c:v>
                </c:pt>
                <c:pt idx="66">
                  <c:v>43393</c:v>
                </c:pt>
                <c:pt idx="67">
                  <c:v>43394</c:v>
                </c:pt>
                <c:pt idx="68">
                  <c:v>43395</c:v>
                </c:pt>
                <c:pt idx="69">
                  <c:v>43396</c:v>
                </c:pt>
                <c:pt idx="70">
                  <c:v>43397</c:v>
                </c:pt>
                <c:pt idx="71">
                  <c:v>43398</c:v>
                </c:pt>
                <c:pt idx="72">
                  <c:v>43399</c:v>
                </c:pt>
                <c:pt idx="73">
                  <c:v>43400</c:v>
                </c:pt>
                <c:pt idx="74">
                  <c:v>43401</c:v>
                </c:pt>
                <c:pt idx="75">
                  <c:v>43402</c:v>
                </c:pt>
                <c:pt idx="76">
                  <c:v>43403</c:v>
                </c:pt>
                <c:pt idx="77">
                  <c:v>43404</c:v>
                </c:pt>
                <c:pt idx="78">
                  <c:v>43405</c:v>
                </c:pt>
                <c:pt idx="79">
                  <c:v>43406</c:v>
                </c:pt>
                <c:pt idx="80">
                  <c:v>43407</c:v>
                </c:pt>
                <c:pt idx="81">
                  <c:v>43408</c:v>
                </c:pt>
                <c:pt idx="82">
                  <c:v>43409</c:v>
                </c:pt>
                <c:pt idx="83">
                  <c:v>43410</c:v>
                </c:pt>
                <c:pt idx="84">
                  <c:v>43411</c:v>
                </c:pt>
                <c:pt idx="85">
                  <c:v>43412</c:v>
                </c:pt>
                <c:pt idx="86">
                  <c:v>43413</c:v>
                </c:pt>
                <c:pt idx="87">
                  <c:v>43414</c:v>
                </c:pt>
                <c:pt idx="88">
                  <c:v>43415</c:v>
                </c:pt>
                <c:pt idx="89">
                  <c:v>43416</c:v>
                </c:pt>
                <c:pt idx="90">
                  <c:v>43417</c:v>
                </c:pt>
                <c:pt idx="91">
                  <c:v>43418</c:v>
                </c:pt>
                <c:pt idx="92">
                  <c:v>43419</c:v>
                </c:pt>
                <c:pt idx="93">
                  <c:v>43420</c:v>
                </c:pt>
                <c:pt idx="94">
                  <c:v>43421</c:v>
                </c:pt>
                <c:pt idx="95">
                  <c:v>43422</c:v>
                </c:pt>
                <c:pt idx="96">
                  <c:v>43423</c:v>
                </c:pt>
                <c:pt idx="97">
                  <c:v>43424</c:v>
                </c:pt>
                <c:pt idx="98">
                  <c:v>43425</c:v>
                </c:pt>
                <c:pt idx="99">
                  <c:v>43426</c:v>
                </c:pt>
                <c:pt idx="100">
                  <c:v>43427</c:v>
                </c:pt>
                <c:pt idx="101">
                  <c:v>43428</c:v>
                </c:pt>
                <c:pt idx="102">
                  <c:v>43429</c:v>
                </c:pt>
                <c:pt idx="103">
                  <c:v>43430</c:v>
                </c:pt>
                <c:pt idx="104">
                  <c:v>43431</c:v>
                </c:pt>
                <c:pt idx="105">
                  <c:v>43432</c:v>
                </c:pt>
                <c:pt idx="106">
                  <c:v>43433</c:v>
                </c:pt>
                <c:pt idx="107">
                  <c:v>43434</c:v>
                </c:pt>
                <c:pt idx="108">
                  <c:v>43435</c:v>
                </c:pt>
                <c:pt idx="109">
                  <c:v>43436</c:v>
                </c:pt>
                <c:pt idx="110">
                  <c:v>43437</c:v>
                </c:pt>
                <c:pt idx="111">
                  <c:v>43438</c:v>
                </c:pt>
                <c:pt idx="112">
                  <c:v>43439</c:v>
                </c:pt>
                <c:pt idx="113">
                  <c:v>43440</c:v>
                </c:pt>
                <c:pt idx="114">
                  <c:v>43441</c:v>
                </c:pt>
                <c:pt idx="115">
                  <c:v>43442</c:v>
                </c:pt>
                <c:pt idx="116">
                  <c:v>43443</c:v>
                </c:pt>
                <c:pt idx="117">
                  <c:v>43444</c:v>
                </c:pt>
                <c:pt idx="118">
                  <c:v>43445</c:v>
                </c:pt>
                <c:pt idx="119">
                  <c:v>43446</c:v>
                </c:pt>
                <c:pt idx="120">
                  <c:v>43447</c:v>
                </c:pt>
                <c:pt idx="121">
                  <c:v>43448</c:v>
                </c:pt>
                <c:pt idx="122">
                  <c:v>43449</c:v>
                </c:pt>
                <c:pt idx="123">
                  <c:v>43450</c:v>
                </c:pt>
                <c:pt idx="124">
                  <c:v>43451</c:v>
                </c:pt>
                <c:pt idx="125">
                  <c:v>43452</c:v>
                </c:pt>
                <c:pt idx="126">
                  <c:v>43453</c:v>
                </c:pt>
                <c:pt idx="127">
                  <c:v>43454</c:v>
                </c:pt>
                <c:pt idx="128">
                  <c:v>43455</c:v>
                </c:pt>
                <c:pt idx="129">
                  <c:v>43456</c:v>
                </c:pt>
                <c:pt idx="130">
                  <c:v>43457</c:v>
                </c:pt>
                <c:pt idx="131">
                  <c:v>43458</c:v>
                </c:pt>
                <c:pt idx="132">
                  <c:v>43459</c:v>
                </c:pt>
                <c:pt idx="133">
                  <c:v>43460</c:v>
                </c:pt>
                <c:pt idx="134">
                  <c:v>43461</c:v>
                </c:pt>
                <c:pt idx="135">
                  <c:v>43462</c:v>
                </c:pt>
                <c:pt idx="136">
                  <c:v>43463</c:v>
                </c:pt>
                <c:pt idx="137">
                  <c:v>43464</c:v>
                </c:pt>
                <c:pt idx="138">
                  <c:v>43465</c:v>
                </c:pt>
              </c:numCache>
            </c:numRef>
          </c:cat>
          <c:val>
            <c:numRef>
              <c:f>FallAbundanceQry!$AL$29:$AL$167</c:f>
              <c:numCache>
                <c:formatCode>General</c:formatCode>
                <c:ptCount val="139"/>
                <c:pt idx="0">
                  <c:v>14</c:v>
                </c:pt>
                <c:pt idx="1">
                  <c:v>17</c:v>
                </c:pt>
                <c:pt idx="2">
                  <c:v>20</c:v>
                </c:pt>
                <c:pt idx="3">
                  <c:v>27</c:v>
                </c:pt>
                <c:pt idx="4">
                  <c:v>22.5</c:v>
                </c:pt>
                <c:pt idx="5">
                  <c:v>22.5</c:v>
                </c:pt>
                <c:pt idx="6">
                  <c:v>18</c:v>
                </c:pt>
                <c:pt idx="7">
                  <c:v>24</c:v>
                </c:pt>
                <c:pt idx="8">
                  <c:v>15</c:v>
                </c:pt>
                <c:pt idx="9">
                  <c:v>9</c:v>
                </c:pt>
                <c:pt idx="10">
                  <c:v>14</c:v>
                </c:pt>
                <c:pt idx="11">
                  <c:v>15</c:v>
                </c:pt>
                <c:pt idx="12">
                  <c:v>15</c:v>
                </c:pt>
                <c:pt idx="13">
                  <c:v>16</c:v>
                </c:pt>
                <c:pt idx="14">
                  <c:v>20</c:v>
                </c:pt>
                <c:pt idx="15">
                  <c:v>13</c:v>
                </c:pt>
                <c:pt idx="16">
                  <c:v>12</c:v>
                </c:pt>
                <c:pt idx="17">
                  <c:v>18</c:v>
                </c:pt>
                <c:pt idx="18">
                  <c:v>20.5</c:v>
                </c:pt>
                <c:pt idx="19">
                  <c:v>20.5</c:v>
                </c:pt>
                <c:pt idx="20">
                  <c:v>20.5</c:v>
                </c:pt>
                <c:pt idx="21">
                  <c:v>20.5</c:v>
                </c:pt>
                <c:pt idx="22">
                  <c:v>20.5</c:v>
                </c:pt>
                <c:pt idx="23">
                  <c:v>20.5</c:v>
                </c:pt>
                <c:pt idx="24">
                  <c:v>12</c:v>
                </c:pt>
                <c:pt idx="25">
                  <c:v>17.5</c:v>
                </c:pt>
                <c:pt idx="26">
                  <c:v>17.5</c:v>
                </c:pt>
                <c:pt idx="27">
                  <c:v>23</c:v>
                </c:pt>
                <c:pt idx="28">
                  <c:v>19</c:v>
                </c:pt>
                <c:pt idx="29">
                  <c:v>10</c:v>
                </c:pt>
                <c:pt idx="30">
                  <c:v>14</c:v>
                </c:pt>
                <c:pt idx="31">
                  <c:v>10</c:v>
                </c:pt>
                <c:pt idx="32">
                  <c:v>6</c:v>
                </c:pt>
                <c:pt idx="33">
                  <c:v>6</c:v>
                </c:pt>
                <c:pt idx="34">
                  <c:v>2</c:v>
                </c:pt>
                <c:pt idx="35">
                  <c:v>4</c:v>
                </c:pt>
                <c:pt idx="36">
                  <c:v>3</c:v>
                </c:pt>
                <c:pt idx="37">
                  <c:v>8.5</c:v>
                </c:pt>
                <c:pt idx="38">
                  <c:v>14</c:v>
                </c:pt>
                <c:pt idx="39">
                  <c:v>12.5</c:v>
                </c:pt>
                <c:pt idx="40">
                  <c:v>12.5</c:v>
                </c:pt>
                <c:pt idx="41">
                  <c:v>11</c:v>
                </c:pt>
                <c:pt idx="42">
                  <c:v>8</c:v>
                </c:pt>
                <c:pt idx="43">
                  <c:v>8</c:v>
                </c:pt>
                <c:pt idx="44">
                  <c:v>12</c:v>
                </c:pt>
                <c:pt idx="45">
                  <c:v>11</c:v>
                </c:pt>
                <c:pt idx="46">
                  <c:v>12.5</c:v>
                </c:pt>
                <c:pt idx="47">
                  <c:v>12.5</c:v>
                </c:pt>
                <c:pt idx="48">
                  <c:v>14</c:v>
                </c:pt>
                <c:pt idx="49">
                  <c:v>14</c:v>
                </c:pt>
                <c:pt idx="50">
                  <c:v>15</c:v>
                </c:pt>
                <c:pt idx="51">
                  <c:v>18</c:v>
                </c:pt>
                <c:pt idx="52">
                  <c:v>17</c:v>
                </c:pt>
                <c:pt idx="53">
                  <c:v>12</c:v>
                </c:pt>
                <c:pt idx="54">
                  <c:v>12</c:v>
                </c:pt>
                <c:pt idx="55">
                  <c:v>12</c:v>
                </c:pt>
                <c:pt idx="56">
                  <c:v>7</c:v>
                </c:pt>
                <c:pt idx="57">
                  <c:v>5</c:v>
                </c:pt>
                <c:pt idx="58">
                  <c:v>6</c:v>
                </c:pt>
                <c:pt idx="59">
                  <c:v>9</c:v>
                </c:pt>
                <c:pt idx="60">
                  <c:v>7</c:v>
                </c:pt>
                <c:pt idx="61">
                  <c:v>5</c:v>
                </c:pt>
                <c:pt idx="62">
                  <c:v>8.5</c:v>
                </c:pt>
                <c:pt idx="63">
                  <c:v>12</c:v>
                </c:pt>
                <c:pt idx="64">
                  <c:v>12</c:v>
                </c:pt>
                <c:pt idx="65">
                  <c:v>7</c:v>
                </c:pt>
                <c:pt idx="66">
                  <c:v>13</c:v>
                </c:pt>
                <c:pt idx="67">
                  <c:v>12.5</c:v>
                </c:pt>
                <c:pt idx="68">
                  <c:v>12.5</c:v>
                </c:pt>
                <c:pt idx="69">
                  <c:v>12</c:v>
                </c:pt>
                <c:pt idx="70">
                  <c:v>14</c:v>
                </c:pt>
                <c:pt idx="71">
                  <c:v>26</c:v>
                </c:pt>
                <c:pt idx="72">
                  <c:v>36</c:v>
                </c:pt>
                <c:pt idx="73">
                  <c:v>33</c:v>
                </c:pt>
                <c:pt idx="74">
                  <c:v>26</c:v>
                </c:pt>
                <c:pt idx="75">
                  <c:v>26</c:v>
                </c:pt>
                <c:pt idx="76">
                  <c:v>19</c:v>
                </c:pt>
                <c:pt idx="77">
                  <c:v>23</c:v>
                </c:pt>
                <c:pt idx="78">
                  <c:v>21</c:v>
                </c:pt>
                <c:pt idx="79">
                  <c:v>13</c:v>
                </c:pt>
                <c:pt idx="80">
                  <c:v>28</c:v>
                </c:pt>
                <c:pt idx="81">
                  <c:v>22.5</c:v>
                </c:pt>
                <c:pt idx="82">
                  <c:v>22.5</c:v>
                </c:pt>
                <c:pt idx="83">
                  <c:v>16</c:v>
                </c:pt>
                <c:pt idx="84">
                  <c:v>28</c:v>
                </c:pt>
                <c:pt idx="85">
                  <c:v>23</c:v>
                </c:pt>
                <c:pt idx="86">
                  <c:v>19</c:v>
                </c:pt>
                <c:pt idx="87">
                  <c:v>20</c:v>
                </c:pt>
                <c:pt idx="88">
                  <c:v>20</c:v>
                </c:pt>
                <c:pt idx="89">
                  <c:v>20</c:v>
                </c:pt>
                <c:pt idx="90">
                  <c:v>21</c:v>
                </c:pt>
                <c:pt idx="91">
                  <c:v>22</c:v>
                </c:pt>
                <c:pt idx="92">
                  <c:v>20</c:v>
                </c:pt>
                <c:pt idx="93">
                  <c:v>22</c:v>
                </c:pt>
                <c:pt idx="94">
                  <c:v>22</c:v>
                </c:pt>
                <c:pt idx="95">
                  <c:v>16.5</c:v>
                </c:pt>
                <c:pt idx="96">
                  <c:v>16.5</c:v>
                </c:pt>
                <c:pt idx="97">
                  <c:v>11</c:v>
                </c:pt>
                <c:pt idx="98">
                  <c:v>14</c:v>
                </c:pt>
                <c:pt idx="99">
                  <c:v>8</c:v>
                </c:pt>
                <c:pt idx="100">
                  <c:v>8</c:v>
                </c:pt>
                <c:pt idx="101">
                  <c:v>8</c:v>
                </c:pt>
                <c:pt idx="102">
                  <c:v>10.5</c:v>
                </c:pt>
                <c:pt idx="103">
                  <c:v>10.5</c:v>
                </c:pt>
                <c:pt idx="104">
                  <c:v>13</c:v>
                </c:pt>
                <c:pt idx="105">
                  <c:v>23</c:v>
                </c:pt>
                <c:pt idx="106">
                  <c:v>11</c:v>
                </c:pt>
                <c:pt idx="107">
                  <c:v>34</c:v>
                </c:pt>
                <c:pt idx="108">
                  <c:v>33</c:v>
                </c:pt>
                <c:pt idx="109">
                  <c:v>33.5</c:v>
                </c:pt>
                <c:pt idx="110">
                  <c:v>33.5</c:v>
                </c:pt>
                <c:pt idx="111">
                  <c:v>34</c:v>
                </c:pt>
                <c:pt idx="112">
                  <c:v>32</c:v>
                </c:pt>
                <c:pt idx="113">
                  <c:v>29</c:v>
                </c:pt>
                <c:pt idx="114">
                  <c:v>26</c:v>
                </c:pt>
                <c:pt idx="115">
                  <c:v>9</c:v>
                </c:pt>
                <c:pt idx="116">
                  <c:v>12.5</c:v>
                </c:pt>
                <c:pt idx="117">
                  <c:v>12.5</c:v>
                </c:pt>
                <c:pt idx="118">
                  <c:v>16</c:v>
                </c:pt>
                <c:pt idx="119">
                  <c:v>21</c:v>
                </c:pt>
                <c:pt idx="120">
                  <c:v>10</c:v>
                </c:pt>
                <c:pt idx="121">
                  <c:v>13</c:v>
                </c:pt>
                <c:pt idx="122">
                  <c:v>26</c:v>
                </c:pt>
                <c:pt idx="123">
                  <c:v>17.5</c:v>
                </c:pt>
                <c:pt idx="124">
                  <c:v>17.5</c:v>
                </c:pt>
                <c:pt idx="125">
                  <c:v>9</c:v>
                </c:pt>
                <c:pt idx="126">
                  <c:v>6</c:v>
                </c:pt>
                <c:pt idx="127">
                  <c:v>5</c:v>
                </c:pt>
                <c:pt idx="128">
                  <c:v>16</c:v>
                </c:pt>
                <c:pt idx="129">
                  <c:v>12</c:v>
                </c:pt>
                <c:pt idx="130">
                  <c:v>8.5</c:v>
                </c:pt>
                <c:pt idx="131">
                  <c:v>8.5</c:v>
                </c:pt>
                <c:pt idx="132">
                  <c:v>8.5</c:v>
                </c:pt>
                <c:pt idx="133">
                  <c:v>5</c:v>
                </c:pt>
                <c:pt idx="134">
                  <c:v>4</c:v>
                </c:pt>
                <c:pt idx="135">
                  <c:v>2</c:v>
                </c:pt>
                <c:pt idx="136">
                  <c:v>8</c:v>
                </c:pt>
                <c:pt idx="137">
                  <c:v>9</c:v>
                </c:pt>
                <c:pt idx="138">
                  <c:v>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4307856"/>
        <c:axId val="384307464"/>
      </c:lineChart>
      <c:dateAx>
        <c:axId val="308493696"/>
        <c:scaling>
          <c:orientation val="minMax"/>
          <c:min val="43374"/>
        </c:scaling>
        <c:delete val="0"/>
        <c:axPos val="b"/>
        <c:numFmt formatCode="m/d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490952"/>
        <c:crosses val="autoZero"/>
        <c:auto val="0"/>
        <c:lblOffset val="100"/>
        <c:baseTimeUnit val="days"/>
      </c:dateAx>
      <c:valAx>
        <c:axId val="308490952"/>
        <c:scaling>
          <c:orientation val="minMax"/>
          <c:max val="10000"/>
          <c:min val="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baseline="0" dirty="0">
                    <a:solidFill>
                      <a:schemeClr val="tx1"/>
                    </a:solidFill>
                  </a:rPr>
                  <a:t>Fish </a:t>
                </a:r>
                <a:r>
                  <a:rPr lang="en-US" sz="1200" b="1" baseline="0" dirty="0" smtClean="0">
                    <a:solidFill>
                      <a:schemeClr val="tx1"/>
                    </a:solidFill>
                  </a:rPr>
                  <a:t>Passage</a:t>
                </a:r>
              </a:p>
              <a:p>
                <a:pPr>
                  <a:defRPr sz="1200">
                    <a:solidFill>
                      <a:schemeClr val="tx1"/>
                    </a:solidFill>
                  </a:defRPr>
                </a:pPr>
                <a:r>
                  <a:rPr lang="en-US" sz="1200" b="1" baseline="0" dirty="0" smtClean="0">
                    <a:solidFill>
                      <a:schemeClr val="tx1"/>
                    </a:solidFill>
                  </a:rPr>
                  <a:t>(</a:t>
                </a:r>
                <a:r>
                  <a:rPr lang="en-US" sz="1200" b="1" baseline="0" dirty="0">
                    <a:solidFill>
                      <a:schemeClr val="tx1"/>
                    </a:solidFill>
                  </a:rPr>
                  <a:t>Fish/day)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493696"/>
        <c:crosses val="autoZero"/>
        <c:crossBetween val="between"/>
      </c:valAx>
      <c:valAx>
        <c:axId val="384307464"/>
        <c:scaling>
          <c:orientation val="minMax"/>
        </c:scaling>
        <c:delete val="0"/>
        <c:axPos val="r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baseline="0" dirty="0" smtClean="0">
                    <a:solidFill>
                      <a:schemeClr val="tx1"/>
                    </a:solidFill>
                  </a:rPr>
                  <a:t> SSL Daily </a:t>
                </a:r>
              </a:p>
              <a:p>
                <a:pPr>
                  <a:defRPr>
                    <a:solidFill>
                      <a:schemeClr val="tx1"/>
                    </a:solidFill>
                  </a:defRPr>
                </a:pPr>
                <a:r>
                  <a:rPr lang="en-US" sz="1200" b="1" baseline="0" dirty="0" smtClean="0">
                    <a:solidFill>
                      <a:schemeClr val="tx1"/>
                    </a:solidFill>
                  </a:rPr>
                  <a:t>Abundance</a:t>
                </a:r>
                <a:endParaRPr lang="en-US" sz="1200" b="1" baseline="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90160571004639722"/>
              <c:y val="0.440433485801875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4307856"/>
        <c:crosses val="max"/>
        <c:crossBetween val="between"/>
      </c:valAx>
      <c:dateAx>
        <c:axId val="384307856"/>
        <c:scaling>
          <c:orientation val="minMax"/>
        </c:scaling>
        <c:delete val="1"/>
        <c:axPos val="b"/>
        <c:numFmt formatCode="m/d;@" sourceLinked="1"/>
        <c:majorTickMark val="out"/>
        <c:minorTickMark val="none"/>
        <c:tickLblPos val="nextTo"/>
        <c:crossAx val="384307464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766663550153447E-2"/>
          <c:y val="0.36637603684589792"/>
          <c:w val="0.88865087321517222"/>
          <c:h val="0.5352236220020850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SSL - 10 year average</c:v>
                </c:pt>
              </c:strCache>
            </c:strRef>
          </c:tx>
          <c:spPr>
            <a:ln w="41275" cap="rnd">
              <a:solidFill>
                <a:schemeClr val="bg1">
                  <a:lumMod val="6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Sheet1!$A$2:$A$294</c:f>
              <c:numCache>
                <c:formatCode>[$-409]d\-mmm;@</c:formatCode>
                <c:ptCount val="293"/>
                <c:pt idx="0">
                  <c:v>42597</c:v>
                </c:pt>
                <c:pt idx="1">
                  <c:v>42598</c:v>
                </c:pt>
                <c:pt idx="2">
                  <c:v>42599</c:v>
                </c:pt>
                <c:pt idx="3">
                  <c:v>42600</c:v>
                </c:pt>
                <c:pt idx="4">
                  <c:v>42601</c:v>
                </c:pt>
                <c:pt idx="5">
                  <c:v>42602</c:v>
                </c:pt>
                <c:pt idx="6">
                  <c:v>42603</c:v>
                </c:pt>
                <c:pt idx="7">
                  <c:v>42604</c:v>
                </c:pt>
                <c:pt idx="8">
                  <c:v>42605</c:v>
                </c:pt>
                <c:pt idx="9">
                  <c:v>42606</c:v>
                </c:pt>
                <c:pt idx="10">
                  <c:v>42607</c:v>
                </c:pt>
                <c:pt idx="11">
                  <c:v>42608</c:v>
                </c:pt>
                <c:pt idx="12">
                  <c:v>42609</c:v>
                </c:pt>
                <c:pt idx="13">
                  <c:v>42610</c:v>
                </c:pt>
                <c:pt idx="14">
                  <c:v>42611</c:v>
                </c:pt>
                <c:pt idx="15">
                  <c:v>42612</c:v>
                </c:pt>
                <c:pt idx="16">
                  <c:v>42613</c:v>
                </c:pt>
                <c:pt idx="17">
                  <c:v>42614</c:v>
                </c:pt>
                <c:pt idx="18">
                  <c:v>42615</c:v>
                </c:pt>
                <c:pt idx="19">
                  <c:v>42616</c:v>
                </c:pt>
                <c:pt idx="20">
                  <c:v>42617</c:v>
                </c:pt>
                <c:pt idx="21">
                  <c:v>42618</c:v>
                </c:pt>
                <c:pt idx="22">
                  <c:v>42619</c:v>
                </c:pt>
                <c:pt idx="23">
                  <c:v>42620</c:v>
                </c:pt>
                <c:pt idx="24">
                  <c:v>42621</c:v>
                </c:pt>
                <c:pt idx="25">
                  <c:v>42622</c:v>
                </c:pt>
                <c:pt idx="26">
                  <c:v>42623</c:v>
                </c:pt>
                <c:pt idx="27">
                  <c:v>42624</c:v>
                </c:pt>
                <c:pt idx="28">
                  <c:v>42625</c:v>
                </c:pt>
                <c:pt idx="29">
                  <c:v>42626</c:v>
                </c:pt>
                <c:pt idx="30">
                  <c:v>42627</c:v>
                </c:pt>
                <c:pt idx="31">
                  <c:v>42628</c:v>
                </c:pt>
                <c:pt idx="32">
                  <c:v>42629</c:v>
                </c:pt>
                <c:pt idx="33">
                  <c:v>42630</c:v>
                </c:pt>
                <c:pt idx="34">
                  <c:v>42631</c:v>
                </c:pt>
                <c:pt idx="35">
                  <c:v>42632</c:v>
                </c:pt>
                <c:pt idx="36">
                  <c:v>42633</c:v>
                </c:pt>
                <c:pt idx="37">
                  <c:v>42634</c:v>
                </c:pt>
                <c:pt idx="38">
                  <c:v>42635</c:v>
                </c:pt>
                <c:pt idx="39">
                  <c:v>42636</c:v>
                </c:pt>
                <c:pt idx="40">
                  <c:v>42637</c:v>
                </c:pt>
                <c:pt idx="41">
                  <c:v>42638</c:v>
                </c:pt>
                <c:pt idx="42">
                  <c:v>42639</c:v>
                </c:pt>
                <c:pt idx="43">
                  <c:v>42640</c:v>
                </c:pt>
                <c:pt idx="44">
                  <c:v>42641</c:v>
                </c:pt>
                <c:pt idx="45">
                  <c:v>42642</c:v>
                </c:pt>
                <c:pt idx="46">
                  <c:v>42643</c:v>
                </c:pt>
                <c:pt idx="47">
                  <c:v>42644</c:v>
                </c:pt>
                <c:pt idx="48">
                  <c:v>42645</c:v>
                </c:pt>
                <c:pt idx="49">
                  <c:v>42646</c:v>
                </c:pt>
                <c:pt idx="50">
                  <c:v>42647</c:v>
                </c:pt>
                <c:pt idx="51">
                  <c:v>42648</c:v>
                </c:pt>
                <c:pt idx="52">
                  <c:v>42649</c:v>
                </c:pt>
                <c:pt idx="53">
                  <c:v>42650</c:v>
                </c:pt>
                <c:pt idx="54">
                  <c:v>42651</c:v>
                </c:pt>
                <c:pt idx="55">
                  <c:v>42652</c:v>
                </c:pt>
                <c:pt idx="56">
                  <c:v>42653</c:v>
                </c:pt>
                <c:pt idx="57">
                  <c:v>42654</c:v>
                </c:pt>
                <c:pt idx="58">
                  <c:v>42655</c:v>
                </c:pt>
                <c:pt idx="59">
                  <c:v>42656</c:v>
                </c:pt>
                <c:pt idx="60">
                  <c:v>42657</c:v>
                </c:pt>
                <c:pt idx="61">
                  <c:v>42658</c:v>
                </c:pt>
                <c:pt idx="62">
                  <c:v>42659</c:v>
                </c:pt>
                <c:pt idx="63">
                  <c:v>42660</c:v>
                </c:pt>
                <c:pt idx="64">
                  <c:v>42661</c:v>
                </c:pt>
                <c:pt idx="65">
                  <c:v>42662</c:v>
                </c:pt>
                <c:pt idx="66">
                  <c:v>42663</c:v>
                </c:pt>
                <c:pt idx="67">
                  <c:v>42664</c:v>
                </c:pt>
                <c:pt idx="68">
                  <c:v>42665</c:v>
                </c:pt>
                <c:pt idx="69">
                  <c:v>42666</c:v>
                </c:pt>
                <c:pt idx="70">
                  <c:v>42667</c:v>
                </c:pt>
                <c:pt idx="71">
                  <c:v>42668</c:v>
                </c:pt>
                <c:pt idx="72">
                  <c:v>42669</c:v>
                </c:pt>
                <c:pt idx="73">
                  <c:v>42670</c:v>
                </c:pt>
                <c:pt idx="74">
                  <c:v>42671</c:v>
                </c:pt>
                <c:pt idx="75">
                  <c:v>42672</c:v>
                </c:pt>
                <c:pt idx="76">
                  <c:v>42673</c:v>
                </c:pt>
                <c:pt idx="77">
                  <c:v>42674</c:v>
                </c:pt>
                <c:pt idx="78">
                  <c:v>42675</c:v>
                </c:pt>
                <c:pt idx="79">
                  <c:v>42676</c:v>
                </c:pt>
                <c:pt idx="80">
                  <c:v>42677</c:v>
                </c:pt>
                <c:pt idx="81">
                  <c:v>42678</c:v>
                </c:pt>
                <c:pt idx="82">
                  <c:v>42679</c:v>
                </c:pt>
                <c:pt idx="83">
                  <c:v>42680</c:v>
                </c:pt>
                <c:pt idx="84">
                  <c:v>42681</c:v>
                </c:pt>
                <c:pt idx="85">
                  <c:v>42682</c:v>
                </c:pt>
                <c:pt idx="86">
                  <c:v>42683</c:v>
                </c:pt>
                <c:pt idx="87">
                  <c:v>42684</c:v>
                </c:pt>
                <c:pt idx="88">
                  <c:v>42685</c:v>
                </c:pt>
                <c:pt idx="89">
                  <c:v>42686</c:v>
                </c:pt>
                <c:pt idx="90">
                  <c:v>42687</c:v>
                </c:pt>
                <c:pt idx="91">
                  <c:v>42688</c:v>
                </c:pt>
                <c:pt idx="92">
                  <c:v>42689</c:v>
                </c:pt>
                <c:pt idx="93">
                  <c:v>42690</c:v>
                </c:pt>
                <c:pt idx="94">
                  <c:v>42691</c:v>
                </c:pt>
                <c:pt idx="95">
                  <c:v>42692</c:v>
                </c:pt>
                <c:pt idx="96">
                  <c:v>42693</c:v>
                </c:pt>
                <c:pt idx="97">
                  <c:v>42694</c:v>
                </c:pt>
                <c:pt idx="98">
                  <c:v>42695</c:v>
                </c:pt>
                <c:pt idx="99">
                  <c:v>42696</c:v>
                </c:pt>
                <c:pt idx="100">
                  <c:v>42697</c:v>
                </c:pt>
                <c:pt idx="101">
                  <c:v>42698</c:v>
                </c:pt>
                <c:pt idx="102">
                  <c:v>42699</c:v>
                </c:pt>
                <c:pt idx="103">
                  <c:v>42700</c:v>
                </c:pt>
                <c:pt idx="104">
                  <c:v>42701</c:v>
                </c:pt>
                <c:pt idx="105">
                  <c:v>42702</c:v>
                </c:pt>
                <c:pt idx="106">
                  <c:v>42703</c:v>
                </c:pt>
                <c:pt idx="107">
                  <c:v>42704</c:v>
                </c:pt>
                <c:pt idx="108">
                  <c:v>42705</c:v>
                </c:pt>
                <c:pt idx="109">
                  <c:v>42706</c:v>
                </c:pt>
                <c:pt idx="110">
                  <c:v>42707</c:v>
                </c:pt>
                <c:pt idx="111">
                  <c:v>42708</c:v>
                </c:pt>
                <c:pt idx="112">
                  <c:v>42709</c:v>
                </c:pt>
                <c:pt idx="113">
                  <c:v>42710</c:v>
                </c:pt>
                <c:pt idx="114">
                  <c:v>42711</c:v>
                </c:pt>
                <c:pt idx="115">
                  <c:v>42712</c:v>
                </c:pt>
                <c:pt idx="116">
                  <c:v>42713</c:v>
                </c:pt>
                <c:pt idx="117">
                  <c:v>42714</c:v>
                </c:pt>
                <c:pt idx="118">
                  <c:v>42715</c:v>
                </c:pt>
                <c:pt idx="119">
                  <c:v>42716</c:v>
                </c:pt>
                <c:pt idx="120">
                  <c:v>42717</c:v>
                </c:pt>
                <c:pt idx="121">
                  <c:v>42718</c:v>
                </c:pt>
                <c:pt idx="122">
                  <c:v>42719</c:v>
                </c:pt>
                <c:pt idx="123">
                  <c:v>42720</c:v>
                </c:pt>
                <c:pt idx="124">
                  <c:v>42721</c:v>
                </c:pt>
                <c:pt idx="125">
                  <c:v>42722</c:v>
                </c:pt>
                <c:pt idx="126">
                  <c:v>42723</c:v>
                </c:pt>
                <c:pt idx="127">
                  <c:v>42724</c:v>
                </c:pt>
                <c:pt idx="128">
                  <c:v>42725</c:v>
                </c:pt>
                <c:pt idx="129">
                  <c:v>42726</c:v>
                </c:pt>
                <c:pt idx="130">
                  <c:v>42727</c:v>
                </c:pt>
                <c:pt idx="131">
                  <c:v>42728</c:v>
                </c:pt>
                <c:pt idx="132">
                  <c:v>42729</c:v>
                </c:pt>
                <c:pt idx="133">
                  <c:v>42730</c:v>
                </c:pt>
                <c:pt idx="134">
                  <c:v>42731</c:v>
                </c:pt>
                <c:pt idx="135">
                  <c:v>42732</c:v>
                </c:pt>
                <c:pt idx="136">
                  <c:v>42733</c:v>
                </c:pt>
                <c:pt idx="137">
                  <c:v>42734</c:v>
                </c:pt>
                <c:pt idx="138">
                  <c:v>42735</c:v>
                </c:pt>
                <c:pt idx="139">
                  <c:v>42736</c:v>
                </c:pt>
                <c:pt idx="140">
                  <c:v>42737</c:v>
                </c:pt>
                <c:pt idx="141">
                  <c:v>42738</c:v>
                </c:pt>
                <c:pt idx="142">
                  <c:v>42739</c:v>
                </c:pt>
                <c:pt idx="143">
                  <c:v>42740</c:v>
                </c:pt>
                <c:pt idx="144">
                  <c:v>42741</c:v>
                </c:pt>
                <c:pt idx="145">
                  <c:v>42742</c:v>
                </c:pt>
                <c:pt idx="146">
                  <c:v>42743</c:v>
                </c:pt>
                <c:pt idx="147">
                  <c:v>42744</c:v>
                </c:pt>
                <c:pt idx="148">
                  <c:v>42745</c:v>
                </c:pt>
                <c:pt idx="149">
                  <c:v>42746</c:v>
                </c:pt>
                <c:pt idx="150">
                  <c:v>42747</c:v>
                </c:pt>
                <c:pt idx="151">
                  <c:v>42748</c:v>
                </c:pt>
                <c:pt idx="152">
                  <c:v>42749</c:v>
                </c:pt>
                <c:pt idx="153">
                  <c:v>42750</c:v>
                </c:pt>
                <c:pt idx="154">
                  <c:v>42751</c:v>
                </c:pt>
                <c:pt idx="155">
                  <c:v>42752</c:v>
                </c:pt>
                <c:pt idx="156">
                  <c:v>42753</c:v>
                </c:pt>
                <c:pt idx="157">
                  <c:v>42754</c:v>
                </c:pt>
                <c:pt idx="158">
                  <c:v>42755</c:v>
                </c:pt>
                <c:pt idx="159">
                  <c:v>42756</c:v>
                </c:pt>
                <c:pt idx="160">
                  <c:v>42757</c:v>
                </c:pt>
                <c:pt idx="161">
                  <c:v>42758</c:v>
                </c:pt>
                <c:pt idx="162">
                  <c:v>42759</c:v>
                </c:pt>
                <c:pt idx="163">
                  <c:v>42760</c:v>
                </c:pt>
                <c:pt idx="164">
                  <c:v>42761</c:v>
                </c:pt>
                <c:pt idx="165">
                  <c:v>42762</c:v>
                </c:pt>
                <c:pt idx="166">
                  <c:v>42763</c:v>
                </c:pt>
                <c:pt idx="167">
                  <c:v>42764</c:v>
                </c:pt>
                <c:pt idx="168">
                  <c:v>42765</c:v>
                </c:pt>
                <c:pt idx="169">
                  <c:v>42766</c:v>
                </c:pt>
                <c:pt idx="170">
                  <c:v>42767</c:v>
                </c:pt>
                <c:pt idx="171">
                  <c:v>42768</c:v>
                </c:pt>
                <c:pt idx="172">
                  <c:v>42769</c:v>
                </c:pt>
                <c:pt idx="173">
                  <c:v>42770</c:v>
                </c:pt>
                <c:pt idx="174">
                  <c:v>42771</c:v>
                </c:pt>
                <c:pt idx="175">
                  <c:v>42772</c:v>
                </c:pt>
                <c:pt idx="176">
                  <c:v>42773</c:v>
                </c:pt>
                <c:pt idx="177">
                  <c:v>42774</c:v>
                </c:pt>
                <c:pt idx="178">
                  <c:v>42775</c:v>
                </c:pt>
                <c:pt idx="179">
                  <c:v>42776</c:v>
                </c:pt>
                <c:pt idx="180">
                  <c:v>42777</c:v>
                </c:pt>
                <c:pt idx="181">
                  <c:v>42778</c:v>
                </c:pt>
                <c:pt idx="182">
                  <c:v>42779</c:v>
                </c:pt>
                <c:pt idx="183">
                  <c:v>42780</c:v>
                </c:pt>
                <c:pt idx="184">
                  <c:v>42781</c:v>
                </c:pt>
                <c:pt idx="185">
                  <c:v>42782</c:v>
                </c:pt>
                <c:pt idx="186">
                  <c:v>42783</c:v>
                </c:pt>
                <c:pt idx="187">
                  <c:v>42784</c:v>
                </c:pt>
                <c:pt idx="188">
                  <c:v>42785</c:v>
                </c:pt>
                <c:pt idx="189">
                  <c:v>42786</c:v>
                </c:pt>
                <c:pt idx="190">
                  <c:v>42787</c:v>
                </c:pt>
                <c:pt idx="191">
                  <c:v>42788</c:v>
                </c:pt>
                <c:pt idx="192">
                  <c:v>42789</c:v>
                </c:pt>
                <c:pt idx="193">
                  <c:v>42790</c:v>
                </c:pt>
                <c:pt idx="194">
                  <c:v>42791</c:v>
                </c:pt>
                <c:pt idx="195">
                  <c:v>42792</c:v>
                </c:pt>
                <c:pt idx="196">
                  <c:v>42793</c:v>
                </c:pt>
                <c:pt idx="197">
                  <c:v>42794</c:v>
                </c:pt>
                <c:pt idx="198">
                  <c:v>42795</c:v>
                </c:pt>
                <c:pt idx="199">
                  <c:v>42796</c:v>
                </c:pt>
                <c:pt idx="200">
                  <c:v>42797</c:v>
                </c:pt>
                <c:pt idx="201">
                  <c:v>42798</c:v>
                </c:pt>
                <c:pt idx="202">
                  <c:v>42799</c:v>
                </c:pt>
                <c:pt idx="203">
                  <c:v>42800</c:v>
                </c:pt>
                <c:pt idx="204">
                  <c:v>42801</c:v>
                </c:pt>
                <c:pt idx="205">
                  <c:v>42802</c:v>
                </c:pt>
                <c:pt idx="206">
                  <c:v>42803</c:v>
                </c:pt>
                <c:pt idx="207">
                  <c:v>42804</c:v>
                </c:pt>
                <c:pt idx="208">
                  <c:v>42805</c:v>
                </c:pt>
                <c:pt idx="209">
                  <c:v>42806</c:v>
                </c:pt>
                <c:pt idx="210">
                  <c:v>42807</c:v>
                </c:pt>
                <c:pt idx="211">
                  <c:v>42808</c:v>
                </c:pt>
                <c:pt idx="212">
                  <c:v>42809</c:v>
                </c:pt>
                <c:pt idx="213">
                  <c:v>42810</c:v>
                </c:pt>
                <c:pt idx="214">
                  <c:v>42811</c:v>
                </c:pt>
                <c:pt idx="215">
                  <c:v>42812</c:v>
                </c:pt>
                <c:pt idx="216">
                  <c:v>42813</c:v>
                </c:pt>
                <c:pt idx="217">
                  <c:v>42814</c:v>
                </c:pt>
                <c:pt idx="218">
                  <c:v>42815</c:v>
                </c:pt>
                <c:pt idx="219">
                  <c:v>42816</c:v>
                </c:pt>
                <c:pt idx="220">
                  <c:v>42817</c:v>
                </c:pt>
                <c:pt idx="221">
                  <c:v>42818</c:v>
                </c:pt>
                <c:pt idx="222">
                  <c:v>42819</c:v>
                </c:pt>
                <c:pt idx="223">
                  <c:v>42820</c:v>
                </c:pt>
                <c:pt idx="224">
                  <c:v>42821</c:v>
                </c:pt>
                <c:pt idx="225">
                  <c:v>42822</c:v>
                </c:pt>
                <c:pt idx="226">
                  <c:v>42823</c:v>
                </c:pt>
                <c:pt idx="227">
                  <c:v>42824</c:v>
                </c:pt>
                <c:pt idx="228">
                  <c:v>42825</c:v>
                </c:pt>
                <c:pt idx="229">
                  <c:v>42826</c:v>
                </c:pt>
                <c:pt idx="230">
                  <c:v>42827</c:v>
                </c:pt>
                <c:pt idx="231">
                  <c:v>42828</c:v>
                </c:pt>
                <c:pt idx="232">
                  <c:v>42829</c:v>
                </c:pt>
                <c:pt idx="233">
                  <c:v>42830</c:v>
                </c:pt>
                <c:pt idx="234">
                  <c:v>42831</c:v>
                </c:pt>
                <c:pt idx="235">
                  <c:v>42832</c:v>
                </c:pt>
                <c:pt idx="236">
                  <c:v>42833</c:v>
                </c:pt>
                <c:pt idx="237">
                  <c:v>42834</c:v>
                </c:pt>
                <c:pt idx="238">
                  <c:v>42835</c:v>
                </c:pt>
                <c:pt idx="239">
                  <c:v>42836</c:v>
                </c:pt>
                <c:pt idx="240">
                  <c:v>42837</c:v>
                </c:pt>
                <c:pt idx="241">
                  <c:v>42838</c:v>
                </c:pt>
                <c:pt idx="242">
                  <c:v>42839</c:v>
                </c:pt>
                <c:pt idx="243">
                  <c:v>42840</c:v>
                </c:pt>
                <c:pt idx="244">
                  <c:v>42841</c:v>
                </c:pt>
                <c:pt idx="245">
                  <c:v>42842</c:v>
                </c:pt>
                <c:pt idx="246">
                  <c:v>42843</c:v>
                </c:pt>
                <c:pt idx="247">
                  <c:v>42844</c:v>
                </c:pt>
                <c:pt idx="248">
                  <c:v>42845</c:v>
                </c:pt>
                <c:pt idx="249">
                  <c:v>42846</c:v>
                </c:pt>
                <c:pt idx="250">
                  <c:v>42847</c:v>
                </c:pt>
                <c:pt idx="251">
                  <c:v>42848</c:v>
                </c:pt>
                <c:pt idx="252">
                  <c:v>42849</c:v>
                </c:pt>
                <c:pt idx="253">
                  <c:v>42850</c:v>
                </c:pt>
                <c:pt idx="254">
                  <c:v>42851</c:v>
                </c:pt>
                <c:pt idx="255">
                  <c:v>42852</c:v>
                </c:pt>
                <c:pt idx="256">
                  <c:v>42853</c:v>
                </c:pt>
                <c:pt idx="257">
                  <c:v>42854</c:v>
                </c:pt>
                <c:pt idx="258">
                  <c:v>42855</c:v>
                </c:pt>
                <c:pt idx="259">
                  <c:v>42856</c:v>
                </c:pt>
                <c:pt idx="260">
                  <c:v>42857</c:v>
                </c:pt>
                <c:pt idx="261">
                  <c:v>42858</c:v>
                </c:pt>
                <c:pt idx="262">
                  <c:v>42859</c:v>
                </c:pt>
                <c:pt idx="263">
                  <c:v>42860</c:v>
                </c:pt>
                <c:pt idx="264">
                  <c:v>42861</c:v>
                </c:pt>
                <c:pt idx="265">
                  <c:v>42862</c:v>
                </c:pt>
                <c:pt idx="266">
                  <c:v>42863</c:v>
                </c:pt>
                <c:pt idx="267">
                  <c:v>42864</c:v>
                </c:pt>
                <c:pt idx="268">
                  <c:v>42865</c:v>
                </c:pt>
                <c:pt idx="269">
                  <c:v>42866</c:v>
                </c:pt>
                <c:pt idx="270">
                  <c:v>42867</c:v>
                </c:pt>
                <c:pt idx="271">
                  <c:v>42868</c:v>
                </c:pt>
                <c:pt idx="272">
                  <c:v>42869</c:v>
                </c:pt>
                <c:pt idx="273">
                  <c:v>42870</c:v>
                </c:pt>
                <c:pt idx="274">
                  <c:v>42871</c:v>
                </c:pt>
                <c:pt idx="275">
                  <c:v>42872</c:v>
                </c:pt>
                <c:pt idx="276">
                  <c:v>42873</c:v>
                </c:pt>
                <c:pt idx="277">
                  <c:v>42874</c:v>
                </c:pt>
                <c:pt idx="278">
                  <c:v>42875</c:v>
                </c:pt>
                <c:pt idx="279">
                  <c:v>42876</c:v>
                </c:pt>
                <c:pt idx="280">
                  <c:v>42877</c:v>
                </c:pt>
                <c:pt idx="281">
                  <c:v>42878</c:v>
                </c:pt>
                <c:pt idx="282">
                  <c:v>42879</c:v>
                </c:pt>
                <c:pt idx="283">
                  <c:v>42880</c:v>
                </c:pt>
                <c:pt idx="284">
                  <c:v>42881</c:v>
                </c:pt>
                <c:pt idx="285">
                  <c:v>42882</c:v>
                </c:pt>
                <c:pt idx="286">
                  <c:v>42883</c:v>
                </c:pt>
                <c:pt idx="287">
                  <c:v>42884</c:v>
                </c:pt>
                <c:pt idx="288">
                  <c:v>42885</c:v>
                </c:pt>
                <c:pt idx="289">
                  <c:v>42886</c:v>
                </c:pt>
                <c:pt idx="290">
                  <c:v>42887</c:v>
                </c:pt>
                <c:pt idx="291">
                  <c:v>42888</c:v>
                </c:pt>
              </c:numCache>
            </c:numRef>
          </c:cat>
          <c:val>
            <c:numRef>
              <c:f>Sheet1!$B$2:$B$294</c:f>
              <c:numCache>
                <c:formatCode>General</c:formatCode>
                <c:ptCount val="293"/>
                <c:pt idx="139">
                  <c:v>6.0714285714285712</c:v>
                </c:pt>
                <c:pt idx="140">
                  <c:v>6.357142857142855</c:v>
                </c:pt>
                <c:pt idx="141">
                  <c:v>6.7857142857142874</c:v>
                </c:pt>
                <c:pt idx="142">
                  <c:v>7.4285714285714288</c:v>
                </c:pt>
                <c:pt idx="143">
                  <c:v>7.1249999999999973</c:v>
                </c:pt>
                <c:pt idx="144">
                  <c:v>8.3125000000000036</c:v>
                </c:pt>
                <c:pt idx="145">
                  <c:v>9.5</c:v>
                </c:pt>
                <c:pt idx="146">
                  <c:v>7.95</c:v>
                </c:pt>
                <c:pt idx="147">
                  <c:v>7.8</c:v>
                </c:pt>
                <c:pt idx="148">
                  <c:v>8.25</c:v>
                </c:pt>
                <c:pt idx="149">
                  <c:v>8.75</c:v>
                </c:pt>
                <c:pt idx="150">
                  <c:v>7.95</c:v>
                </c:pt>
                <c:pt idx="151">
                  <c:v>6.9</c:v>
                </c:pt>
                <c:pt idx="152">
                  <c:v>7.7</c:v>
                </c:pt>
                <c:pt idx="153">
                  <c:v>8.1</c:v>
                </c:pt>
                <c:pt idx="154">
                  <c:v>9.2000000000000011</c:v>
                </c:pt>
                <c:pt idx="155">
                  <c:v>9.8500000000000032</c:v>
                </c:pt>
                <c:pt idx="156">
                  <c:v>8.9</c:v>
                </c:pt>
                <c:pt idx="157">
                  <c:v>9.0500000000000007</c:v>
                </c:pt>
                <c:pt idx="158">
                  <c:v>10.050000000000002</c:v>
                </c:pt>
                <c:pt idx="159">
                  <c:v>10</c:v>
                </c:pt>
                <c:pt idx="160">
                  <c:v>10.8</c:v>
                </c:pt>
                <c:pt idx="161">
                  <c:v>11.75</c:v>
                </c:pt>
                <c:pt idx="162">
                  <c:v>10.050000000000002</c:v>
                </c:pt>
                <c:pt idx="163">
                  <c:v>11.5</c:v>
                </c:pt>
                <c:pt idx="164">
                  <c:v>11.4</c:v>
                </c:pt>
                <c:pt idx="165">
                  <c:v>9.5</c:v>
                </c:pt>
                <c:pt idx="166">
                  <c:v>9.4</c:v>
                </c:pt>
                <c:pt idx="167">
                  <c:v>10</c:v>
                </c:pt>
                <c:pt idx="168">
                  <c:v>9.4500000000000028</c:v>
                </c:pt>
                <c:pt idx="169">
                  <c:v>9</c:v>
                </c:pt>
                <c:pt idx="170">
                  <c:v>8.2000000000000011</c:v>
                </c:pt>
                <c:pt idx="171">
                  <c:v>9.5</c:v>
                </c:pt>
                <c:pt idx="172">
                  <c:v>8.5</c:v>
                </c:pt>
                <c:pt idx="173">
                  <c:v>9.4</c:v>
                </c:pt>
                <c:pt idx="174">
                  <c:v>8.3000000000000007</c:v>
                </c:pt>
                <c:pt idx="175">
                  <c:v>8.4500000000000028</c:v>
                </c:pt>
                <c:pt idx="176">
                  <c:v>8.75</c:v>
                </c:pt>
                <c:pt idx="177">
                  <c:v>8.5500000000000007</c:v>
                </c:pt>
                <c:pt idx="178">
                  <c:v>8.25</c:v>
                </c:pt>
                <c:pt idx="179">
                  <c:v>6.95</c:v>
                </c:pt>
                <c:pt idx="180">
                  <c:v>8</c:v>
                </c:pt>
                <c:pt idx="181">
                  <c:v>6.6</c:v>
                </c:pt>
                <c:pt idx="182">
                  <c:v>7.6499999999999995</c:v>
                </c:pt>
                <c:pt idx="183">
                  <c:v>7.2</c:v>
                </c:pt>
                <c:pt idx="184">
                  <c:v>8.4</c:v>
                </c:pt>
                <c:pt idx="185">
                  <c:v>9.7000000000000011</c:v>
                </c:pt>
                <c:pt idx="186">
                  <c:v>8.4</c:v>
                </c:pt>
                <c:pt idx="187">
                  <c:v>8.25</c:v>
                </c:pt>
                <c:pt idx="188">
                  <c:v>7.5</c:v>
                </c:pt>
                <c:pt idx="189">
                  <c:v>8.4</c:v>
                </c:pt>
                <c:pt idx="190">
                  <c:v>8.25</c:v>
                </c:pt>
                <c:pt idx="191">
                  <c:v>10</c:v>
                </c:pt>
                <c:pt idx="192">
                  <c:v>10.050000000000002</c:v>
                </c:pt>
                <c:pt idx="193">
                  <c:v>10.4</c:v>
                </c:pt>
                <c:pt idx="194">
                  <c:v>9.7000000000000011</c:v>
                </c:pt>
                <c:pt idx="195">
                  <c:v>7.7</c:v>
                </c:pt>
                <c:pt idx="196">
                  <c:v>8.2000000000000011</c:v>
                </c:pt>
                <c:pt idx="197">
                  <c:v>10.050000000000002</c:v>
                </c:pt>
                <c:pt idx="198">
                  <c:v>10.050000000000002</c:v>
                </c:pt>
                <c:pt idx="199">
                  <c:v>9.8000000000000007</c:v>
                </c:pt>
                <c:pt idx="200">
                  <c:v>8.0500000000000007</c:v>
                </c:pt>
                <c:pt idx="201">
                  <c:v>5.4</c:v>
                </c:pt>
                <c:pt idx="202">
                  <c:v>7.2</c:v>
                </c:pt>
                <c:pt idx="203">
                  <c:v>7.2</c:v>
                </c:pt>
                <c:pt idx="204">
                  <c:v>6.3</c:v>
                </c:pt>
                <c:pt idx="205">
                  <c:v>7.75</c:v>
                </c:pt>
                <c:pt idx="206">
                  <c:v>10.75</c:v>
                </c:pt>
                <c:pt idx="207">
                  <c:v>9.7000000000000011</c:v>
                </c:pt>
                <c:pt idx="208">
                  <c:v>10</c:v>
                </c:pt>
                <c:pt idx="209">
                  <c:v>9.0500000000000007</c:v>
                </c:pt>
                <c:pt idx="210">
                  <c:v>8.25</c:v>
                </c:pt>
                <c:pt idx="211">
                  <c:v>9.1</c:v>
                </c:pt>
                <c:pt idx="212">
                  <c:v>9.4500000000000028</c:v>
                </c:pt>
                <c:pt idx="213">
                  <c:v>10.950000000000003</c:v>
                </c:pt>
                <c:pt idx="214">
                  <c:v>9.4</c:v>
                </c:pt>
                <c:pt idx="215">
                  <c:v>10.4</c:v>
                </c:pt>
                <c:pt idx="216">
                  <c:v>8.7000000000000011</c:v>
                </c:pt>
                <c:pt idx="217">
                  <c:v>11.2</c:v>
                </c:pt>
                <c:pt idx="218">
                  <c:v>10.6</c:v>
                </c:pt>
                <c:pt idx="219">
                  <c:v>10.15</c:v>
                </c:pt>
                <c:pt idx="220">
                  <c:v>8.9500000000000028</c:v>
                </c:pt>
                <c:pt idx="221">
                  <c:v>10.3</c:v>
                </c:pt>
                <c:pt idx="222">
                  <c:v>9.7000000000000011</c:v>
                </c:pt>
                <c:pt idx="223">
                  <c:v>13.3</c:v>
                </c:pt>
                <c:pt idx="224">
                  <c:v>11.4</c:v>
                </c:pt>
                <c:pt idx="225">
                  <c:v>12.3</c:v>
                </c:pt>
                <c:pt idx="226">
                  <c:v>12.8</c:v>
                </c:pt>
                <c:pt idx="227">
                  <c:v>15.7</c:v>
                </c:pt>
                <c:pt idx="228">
                  <c:v>14.7</c:v>
                </c:pt>
                <c:pt idx="229">
                  <c:v>17.5</c:v>
                </c:pt>
                <c:pt idx="230">
                  <c:v>16.100000000000001</c:v>
                </c:pt>
                <c:pt idx="231">
                  <c:v>19</c:v>
                </c:pt>
                <c:pt idx="232">
                  <c:v>17.55</c:v>
                </c:pt>
                <c:pt idx="233">
                  <c:v>20.100000000000001</c:v>
                </c:pt>
                <c:pt idx="234">
                  <c:v>17.149999999999999</c:v>
                </c:pt>
                <c:pt idx="235">
                  <c:v>17.5</c:v>
                </c:pt>
                <c:pt idx="236">
                  <c:v>19</c:v>
                </c:pt>
                <c:pt idx="237">
                  <c:v>20.5</c:v>
                </c:pt>
                <c:pt idx="238">
                  <c:v>20.399999999999999</c:v>
                </c:pt>
                <c:pt idx="239">
                  <c:v>23.6</c:v>
                </c:pt>
                <c:pt idx="240">
                  <c:v>23.6</c:v>
                </c:pt>
                <c:pt idx="241">
                  <c:v>20.55</c:v>
                </c:pt>
                <c:pt idx="242">
                  <c:v>23</c:v>
                </c:pt>
                <c:pt idx="243">
                  <c:v>25.6</c:v>
                </c:pt>
                <c:pt idx="244">
                  <c:v>27</c:v>
                </c:pt>
                <c:pt idx="245">
                  <c:v>29.2</c:v>
                </c:pt>
                <c:pt idx="246">
                  <c:v>26.150000000000006</c:v>
                </c:pt>
                <c:pt idx="247">
                  <c:v>27.3</c:v>
                </c:pt>
                <c:pt idx="248">
                  <c:v>26.650000000000006</c:v>
                </c:pt>
                <c:pt idx="249">
                  <c:v>27.1</c:v>
                </c:pt>
                <c:pt idx="250">
                  <c:v>28.3</c:v>
                </c:pt>
                <c:pt idx="251">
                  <c:v>29</c:v>
                </c:pt>
                <c:pt idx="252">
                  <c:v>24.7</c:v>
                </c:pt>
                <c:pt idx="253">
                  <c:v>26.650000000000006</c:v>
                </c:pt>
                <c:pt idx="254">
                  <c:v>27.35</c:v>
                </c:pt>
                <c:pt idx="255">
                  <c:v>25.7</c:v>
                </c:pt>
                <c:pt idx="256">
                  <c:v>21.1</c:v>
                </c:pt>
                <c:pt idx="257">
                  <c:v>21.1</c:v>
                </c:pt>
                <c:pt idx="258">
                  <c:v>20.100000000000001</c:v>
                </c:pt>
                <c:pt idx="259">
                  <c:v>18.899999999999999</c:v>
                </c:pt>
                <c:pt idx="260">
                  <c:v>19.55</c:v>
                </c:pt>
                <c:pt idx="261">
                  <c:v>17.75</c:v>
                </c:pt>
                <c:pt idx="262">
                  <c:v>18.899999999999999</c:v>
                </c:pt>
                <c:pt idx="263">
                  <c:v>17.600000000000001</c:v>
                </c:pt>
                <c:pt idx="264">
                  <c:v>13.7</c:v>
                </c:pt>
                <c:pt idx="265">
                  <c:v>11.9</c:v>
                </c:pt>
                <c:pt idx="266">
                  <c:v>11.7</c:v>
                </c:pt>
                <c:pt idx="267">
                  <c:v>10.3</c:v>
                </c:pt>
                <c:pt idx="268">
                  <c:v>9.6</c:v>
                </c:pt>
                <c:pt idx="269">
                  <c:v>7.8</c:v>
                </c:pt>
                <c:pt idx="270">
                  <c:v>6.5</c:v>
                </c:pt>
                <c:pt idx="271">
                  <c:v>5.3</c:v>
                </c:pt>
                <c:pt idx="272">
                  <c:v>3.6</c:v>
                </c:pt>
                <c:pt idx="273">
                  <c:v>3.3</c:v>
                </c:pt>
                <c:pt idx="274">
                  <c:v>2.8499999999999992</c:v>
                </c:pt>
                <c:pt idx="275">
                  <c:v>1.85</c:v>
                </c:pt>
                <c:pt idx="276">
                  <c:v>2</c:v>
                </c:pt>
                <c:pt idx="277">
                  <c:v>1.9000000000000001</c:v>
                </c:pt>
                <c:pt idx="278">
                  <c:v>1.4</c:v>
                </c:pt>
                <c:pt idx="279">
                  <c:v>1.45</c:v>
                </c:pt>
                <c:pt idx="280">
                  <c:v>1.35</c:v>
                </c:pt>
                <c:pt idx="281">
                  <c:v>1.2</c:v>
                </c:pt>
                <c:pt idx="282">
                  <c:v>0.8500000000000002</c:v>
                </c:pt>
                <c:pt idx="283">
                  <c:v>1.1000000000000001</c:v>
                </c:pt>
                <c:pt idx="284">
                  <c:v>0.8500000000000002</c:v>
                </c:pt>
                <c:pt idx="285">
                  <c:v>0.8</c:v>
                </c:pt>
                <c:pt idx="286">
                  <c:v>0.83333333333333359</c:v>
                </c:pt>
                <c:pt idx="287">
                  <c:v>0.77777777777777801</c:v>
                </c:pt>
                <c:pt idx="288">
                  <c:v>0.5</c:v>
                </c:pt>
                <c:pt idx="289">
                  <c:v>0.42857142857142855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SSL - 2017 </c:v>
                </c:pt>
              </c:strCache>
            </c:strRef>
          </c:tx>
          <c:spPr>
            <a:ln w="41275" cap="rnd">
              <a:solidFill>
                <a:schemeClr val="tx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Sheet1!$A$2:$A$294</c:f>
              <c:numCache>
                <c:formatCode>[$-409]d\-mmm;@</c:formatCode>
                <c:ptCount val="293"/>
                <c:pt idx="0">
                  <c:v>42597</c:v>
                </c:pt>
                <c:pt idx="1">
                  <c:v>42598</c:v>
                </c:pt>
                <c:pt idx="2">
                  <c:v>42599</c:v>
                </c:pt>
                <c:pt idx="3">
                  <c:v>42600</c:v>
                </c:pt>
                <c:pt idx="4">
                  <c:v>42601</c:v>
                </c:pt>
                <c:pt idx="5">
                  <c:v>42602</c:v>
                </c:pt>
                <c:pt idx="6">
                  <c:v>42603</c:v>
                </c:pt>
                <c:pt idx="7">
                  <c:v>42604</c:v>
                </c:pt>
                <c:pt idx="8">
                  <c:v>42605</c:v>
                </c:pt>
                <c:pt idx="9">
                  <c:v>42606</c:v>
                </c:pt>
                <c:pt idx="10">
                  <c:v>42607</c:v>
                </c:pt>
                <c:pt idx="11">
                  <c:v>42608</c:v>
                </c:pt>
                <c:pt idx="12">
                  <c:v>42609</c:v>
                </c:pt>
                <c:pt idx="13">
                  <c:v>42610</c:v>
                </c:pt>
                <c:pt idx="14">
                  <c:v>42611</c:v>
                </c:pt>
                <c:pt idx="15">
                  <c:v>42612</c:v>
                </c:pt>
                <c:pt idx="16">
                  <c:v>42613</c:v>
                </c:pt>
                <c:pt idx="17">
                  <c:v>42614</c:v>
                </c:pt>
                <c:pt idx="18">
                  <c:v>42615</c:v>
                </c:pt>
                <c:pt idx="19">
                  <c:v>42616</c:v>
                </c:pt>
                <c:pt idx="20">
                  <c:v>42617</c:v>
                </c:pt>
                <c:pt idx="21">
                  <c:v>42618</c:v>
                </c:pt>
                <c:pt idx="22">
                  <c:v>42619</c:v>
                </c:pt>
                <c:pt idx="23">
                  <c:v>42620</c:v>
                </c:pt>
                <c:pt idx="24">
                  <c:v>42621</c:v>
                </c:pt>
                <c:pt idx="25">
                  <c:v>42622</c:v>
                </c:pt>
                <c:pt idx="26">
                  <c:v>42623</c:v>
                </c:pt>
                <c:pt idx="27">
                  <c:v>42624</c:v>
                </c:pt>
                <c:pt idx="28">
                  <c:v>42625</c:v>
                </c:pt>
                <c:pt idx="29">
                  <c:v>42626</c:v>
                </c:pt>
                <c:pt idx="30">
                  <c:v>42627</c:v>
                </c:pt>
                <c:pt idx="31">
                  <c:v>42628</c:v>
                </c:pt>
                <c:pt idx="32">
                  <c:v>42629</c:v>
                </c:pt>
                <c:pt idx="33">
                  <c:v>42630</c:v>
                </c:pt>
                <c:pt idx="34">
                  <c:v>42631</c:v>
                </c:pt>
                <c:pt idx="35">
                  <c:v>42632</c:v>
                </c:pt>
                <c:pt idx="36">
                  <c:v>42633</c:v>
                </c:pt>
                <c:pt idx="37">
                  <c:v>42634</c:v>
                </c:pt>
                <c:pt idx="38">
                  <c:v>42635</c:v>
                </c:pt>
                <c:pt idx="39">
                  <c:v>42636</c:v>
                </c:pt>
                <c:pt idx="40">
                  <c:v>42637</c:v>
                </c:pt>
                <c:pt idx="41">
                  <c:v>42638</c:v>
                </c:pt>
                <c:pt idx="42">
                  <c:v>42639</c:v>
                </c:pt>
                <c:pt idx="43">
                  <c:v>42640</c:v>
                </c:pt>
                <c:pt idx="44">
                  <c:v>42641</c:v>
                </c:pt>
                <c:pt idx="45">
                  <c:v>42642</c:v>
                </c:pt>
                <c:pt idx="46">
                  <c:v>42643</c:v>
                </c:pt>
                <c:pt idx="47">
                  <c:v>42644</c:v>
                </c:pt>
                <c:pt idx="48">
                  <c:v>42645</c:v>
                </c:pt>
                <c:pt idx="49">
                  <c:v>42646</c:v>
                </c:pt>
                <c:pt idx="50">
                  <c:v>42647</c:v>
                </c:pt>
                <c:pt idx="51">
                  <c:v>42648</c:v>
                </c:pt>
                <c:pt idx="52">
                  <c:v>42649</c:v>
                </c:pt>
                <c:pt idx="53">
                  <c:v>42650</c:v>
                </c:pt>
                <c:pt idx="54">
                  <c:v>42651</c:v>
                </c:pt>
                <c:pt idx="55">
                  <c:v>42652</c:v>
                </c:pt>
                <c:pt idx="56">
                  <c:v>42653</c:v>
                </c:pt>
                <c:pt idx="57">
                  <c:v>42654</c:v>
                </c:pt>
                <c:pt idx="58">
                  <c:v>42655</c:v>
                </c:pt>
                <c:pt idx="59">
                  <c:v>42656</c:v>
                </c:pt>
                <c:pt idx="60">
                  <c:v>42657</c:v>
                </c:pt>
                <c:pt idx="61">
                  <c:v>42658</c:v>
                </c:pt>
                <c:pt idx="62">
                  <c:v>42659</c:v>
                </c:pt>
                <c:pt idx="63">
                  <c:v>42660</c:v>
                </c:pt>
                <c:pt idx="64">
                  <c:v>42661</c:v>
                </c:pt>
                <c:pt idx="65">
                  <c:v>42662</c:v>
                </c:pt>
                <c:pt idx="66">
                  <c:v>42663</c:v>
                </c:pt>
                <c:pt idx="67">
                  <c:v>42664</c:v>
                </c:pt>
                <c:pt idx="68">
                  <c:v>42665</c:v>
                </c:pt>
                <c:pt idx="69">
                  <c:v>42666</c:v>
                </c:pt>
                <c:pt idx="70">
                  <c:v>42667</c:v>
                </c:pt>
                <c:pt idx="71">
                  <c:v>42668</c:v>
                </c:pt>
                <c:pt idx="72">
                  <c:v>42669</c:v>
                </c:pt>
                <c:pt idx="73">
                  <c:v>42670</c:v>
                </c:pt>
                <c:pt idx="74">
                  <c:v>42671</c:v>
                </c:pt>
                <c:pt idx="75">
                  <c:v>42672</c:v>
                </c:pt>
                <c:pt idx="76">
                  <c:v>42673</c:v>
                </c:pt>
                <c:pt idx="77">
                  <c:v>42674</c:v>
                </c:pt>
                <c:pt idx="78">
                  <c:v>42675</c:v>
                </c:pt>
                <c:pt idx="79">
                  <c:v>42676</c:v>
                </c:pt>
                <c:pt idx="80">
                  <c:v>42677</c:v>
                </c:pt>
                <c:pt idx="81">
                  <c:v>42678</c:v>
                </c:pt>
                <c:pt idx="82">
                  <c:v>42679</c:v>
                </c:pt>
                <c:pt idx="83">
                  <c:v>42680</c:v>
                </c:pt>
                <c:pt idx="84">
                  <c:v>42681</c:v>
                </c:pt>
                <c:pt idx="85">
                  <c:v>42682</c:v>
                </c:pt>
                <c:pt idx="86">
                  <c:v>42683</c:v>
                </c:pt>
                <c:pt idx="87">
                  <c:v>42684</c:v>
                </c:pt>
                <c:pt idx="88">
                  <c:v>42685</c:v>
                </c:pt>
                <c:pt idx="89">
                  <c:v>42686</c:v>
                </c:pt>
                <c:pt idx="90">
                  <c:v>42687</c:v>
                </c:pt>
                <c:pt idx="91">
                  <c:v>42688</c:v>
                </c:pt>
                <c:pt idx="92">
                  <c:v>42689</c:v>
                </c:pt>
                <c:pt idx="93">
                  <c:v>42690</c:v>
                </c:pt>
                <c:pt idx="94">
                  <c:v>42691</c:v>
                </c:pt>
                <c:pt idx="95">
                  <c:v>42692</c:v>
                </c:pt>
                <c:pt idx="96">
                  <c:v>42693</c:v>
                </c:pt>
                <c:pt idx="97">
                  <c:v>42694</c:v>
                </c:pt>
                <c:pt idx="98">
                  <c:v>42695</c:v>
                </c:pt>
                <c:pt idx="99">
                  <c:v>42696</c:v>
                </c:pt>
                <c:pt idx="100">
                  <c:v>42697</c:v>
                </c:pt>
                <c:pt idx="101">
                  <c:v>42698</c:v>
                </c:pt>
                <c:pt idx="102">
                  <c:v>42699</c:v>
                </c:pt>
                <c:pt idx="103">
                  <c:v>42700</c:v>
                </c:pt>
                <c:pt idx="104">
                  <c:v>42701</c:v>
                </c:pt>
                <c:pt idx="105">
                  <c:v>42702</c:v>
                </c:pt>
                <c:pt idx="106">
                  <c:v>42703</c:v>
                </c:pt>
                <c:pt idx="107">
                  <c:v>42704</c:v>
                </c:pt>
                <c:pt idx="108">
                  <c:v>42705</c:v>
                </c:pt>
                <c:pt idx="109">
                  <c:v>42706</c:v>
                </c:pt>
                <c:pt idx="110">
                  <c:v>42707</c:v>
                </c:pt>
                <c:pt idx="111">
                  <c:v>42708</c:v>
                </c:pt>
                <c:pt idx="112">
                  <c:v>42709</c:v>
                </c:pt>
                <c:pt idx="113">
                  <c:v>42710</c:v>
                </c:pt>
                <c:pt idx="114">
                  <c:v>42711</c:v>
                </c:pt>
                <c:pt idx="115">
                  <c:v>42712</c:v>
                </c:pt>
                <c:pt idx="116">
                  <c:v>42713</c:v>
                </c:pt>
                <c:pt idx="117">
                  <c:v>42714</c:v>
                </c:pt>
                <c:pt idx="118">
                  <c:v>42715</c:v>
                </c:pt>
                <c:pt idx="119">
                  <c:v>42716</c:v>
                </c:pt>
                <c:pt idx="120">
                  <c:v>42717</c:v>
                </c:pt>
                <c:pt idx="121">
                  <c:v>42718</c:v>
                </c:pt>
                <c:pt idx="122">
                  <c:v>42719</c:v>
                </c:pt>
                <c:pt idx="123">
                  <c:v>42720</c:v>
                </c:pt>
                <c:pt idx="124">
                  <c:v>42721</c:v>
                </c:pt>
                <c:pt idx="125">
                  <c:v>42722</c:v>
                </c:pt>
                <c:pt idx="126">
                  <c:v>42723</c:v>
                </c:pt>
                <c:pt idx="127">
                  <c:v>42724</c:v>
                </c:pt>
                <c:pt idx="128">
                  <c:v>42725</c:v>
                </c:pt>
                <c:pt idx="129">
                  <c:v>42726</c:v>
                </c:pt>
                <c:pt idx="130">
                  <c:v>42727</c:v>
                </c:pt>
                <c:pt idx="131">
                  <c:v>42728</c:v>
                </c:pt>
                <c:pt idx="132">
                  <c:v>42729</c:v>
                </c:pt>
                <c:pt idx="133">
                  <c:v>42730</c:v>
                </c:pt>
                <c:pt idx="134">
                  <c:v>42731</c:v>
                </c:pt>
                <c:pt idx="135">
                  <c:v>42732</c:v>
                </c:pt>
                <c:pt idx="136">
                  <c:v>42733</c:v>
                </c:pt>
                <c:pt idx="137">
                  <c:v>42734</c:v>
                </c:pt>
                <c:pt idx="138">
                  <c:v>42735</c:v>
                </c:pt>
                <c:pt idx="139">
                  <c:v>42736</c:v>
                </c:pt>
                <c:pt idx="140">
                  <c:v>42737</c:v>
                </c:pt>
                <c:pt idx="141">
                  <c:v>42738</c:v>
                </c:pt>
                <c:pt idx="142">
                  <c:v>42739</c:v>
                </c:pt>
                <c:pt idx="143">
                  <c:v>42740</c:v>
                </c:pt>
                <c:pt idx="144">
                  <c:v>42741</c:v>
                </c:pt>
                <c:pt idx="145">
                  <c:v>42742</c:v>
                </c:pt>
                <c:pt idx="146">
                  <c:v>42743</c:v>
                </c:pt>
                <c:pt idx="147">
                  <c:v>42744</c:v>
                </c:pt>
                <c:pt idx="148">
                  <c:v>42745</c:v>
                </c:pt>
                <c:pt idx="149">
                  <c:v>42746</c:v>
                </c:pt>
                <c:pt idx="150">
                  <c:v>42747</c:v>
                </c:pt>
                <c:pt idx="151">
                  <c:v>42748</c:v>
                </c:pt>
                <c:pt idx="152">
                  <c:v>42749</c:v>
                </c:pt>
                <c:pt idx="153">
                  <c:v>42750</c:v>
                </c:pt>
                <c:pt idx="154">
                  <c:v>42751</c:v>
                </c:pt>
                <c:pt idx="155">
                  <c:v>42752</c:v>
                </c:pt>
                <c:pt idx="156">
                  <c:v>42753</c:v>
                </c:pt>
                <c:pt idx="157">
                  <c:v>42754</c:v>
                </c:pt>
                <c:pt idx="158">
                  <c:v>42755</c:v>
                </c:pt>
                <c:pt idx="159">
                  <c:v>42756</c:v>
                </c:pt>
                <c:pt idx="160">
                  <c:v>42757</c:v>
                </c:pt>
                <c:pt idx="161">
                  <c:v>42758</c:v>
                </c:pt>
                <c:pt idx="162">
                  <c:v>42759</c:v>
                </c:pt>
                <c:pt idx="163">
                  <c:v>42760</c:v>
                </c:pt>
                <c:pt idx="164">
                  <c:v>42761</c:v>
                </c:pt>
                <c:pt idx="165">
                  <c:v>42762</c:v>
                </c:pt>
                <c:pt idx="166">
                  <c:v>42763</c:v>
                </c:pt>
                <c:pt idx="167">
                  <c:v>42764</c:v>
                </c:pt>
                <c:pt idx="168">
                  <c:v>42765</c:v>
                </c:pt>
                <c:pt idx="169">
                  <c:v>42766</c:v>
                </c:pt>
                <c:pt idx="170">
                  <c:v>42767</c:v>
                </c:pt>
                <c:pt idx="171">
                  <c:v>42768</c:v>
                </c:pt>
                <c:pt idx="172">
                  <c:v>42769</c:v>
                </c:pt>
                <c:pt idx="173">
                  <c:v>42770</c:v>
                </c:pt>
                <c:pt idx="174">
                  <c:v>42771</c:v>
                </c:pt>
                <c:pt idx="175">
                  <c:v>42772</c:v>
                </c:pt>
                <c:pt idx="176">
                  <c:v>42773</c:v>
                </c:pt>
                <c:pt idx="177">
                  <c:v>42774</c:v>
                </c:pt>
                <c:pt idx="178">
                  <c:v>42775</c:v>
                </c:pt>
                <c:pt idx="179">
                  <c:v>42776</c:v>
                </c:pt>
                <c:pt idx="180">
                  <c:v>42777</c:v>
                </c:pt>
                <c:pt idx="181">
                  <c:v>42778</c:v>
                </c:pt>
                <c:pt idx="182">
                  <c:v>42779</c:v>
                </c:pt>
                <c:pt idx="183">
                  <c:v>42780</c:v>
                </c:pt>
                <c:pt idx="184">
                  <c:v>42781</c:v>
                </c:pt>
                <c:pt idx="185">
                  <c:v>42782</c:v>
                </c:pt>
                <c:pt idx="186">
                  <c:v>42783</c:v>
                </c:pt>
                <c:pt idx="187">
                  <c:v>42784</c:v>
                </c:pt>
                <c:pt idx="188">
                  <c:v>42785</c:v>
                </c:pt>
                <c:pt idx="189">
                  <c:v>42786</c:v>
                </c:pt>
                <c:pt idx="190">
                  <c:v>42787</c:v>
                </c:pt>
                <c:pt idx="191">
                  <c:v>42788</c:v>
                </c:pt>
                <c:pt idx="192">
                  <c:v>42789</c:v>
                </c:pt>
                <c:pt idx="193">
                  <c:v>42790</c:v>
                </c:pt>
                <c:pt idx="194">
                  <c:v>42791</c:v>
                </c:pt>
                <c:pt idx="195">
                  <c:v>42792</c:v>
                </c:pt>
                <c:pt idx="196">
                  <c:v>42793</c:v>
                </c:pt>
                <c:pt idx="197">
                  <c:v>42794</c:v>
                </c:pt>
                <c:pt idx="198">
                  <c:v>42795</c:v>
                </c:pt>
                <c:pt idx="199">
                  <c:v>42796</c:v>
                </c:pt>
                <c:pt idx="200">
                  <c:v>42797</c:v>
                </c:pt>
                <c:pt idx="201">
                  <c:v>42798</c:v>
                </c:pt>
                <c:pt idx="202">
                  <c:v>42799</c:v>
                </c:pt>
                <c:pt idx="203">
                  <c:v>42800</c:v>
                </c:pt>
                <c:pt idx="204">
                  <c:v>42801</c:v>
                </c:pt>
                <c:pt idx="205">
                  <c:v>42802</c:v>
                </c:pt>
                <c:pt idx="206">
                  <c:v>42803</c:v>
                </c:pt>
                <c:pt idx="207">
                  <c:v>42804</c:v>
                </c:pt>
                <c:pt idx="208">
                  <c:v>42805</c:v>
                </c:pt>
                <c:pt idx="209">
                  <c:v>42806</c:v>
                </c:pt>
                <c:pt idx="210">
                  <c:v>42807</c:v>
                </c:pt>
                <c:pt idx="211">
                  <c:v>42808</c:v>
                </c:pt>
                <c:pt idx="212">
                  <c:v>42809</c:v>
                </c:pt>
                <c:pt idx="213">
                  <c:v>42810</c:v>
                </c:pt>
                <c:pt idx="214">
                  <c:v>42811</c:v>
                </c:pt>
                <c:pt idx="215">
                  <c:v>42812</c:v>
                </c:pt>
                <c:pt idx="216">
                  <c:v>42813</c:v>
                </c:pt>
                <c:pt idx="217">
                  <c:v>42814</c:v>
                </c:pt>
                <c:pt idx="218">
                  <c:v>42815</c:v>
                </c:pt>
                <c:pt idx="219">
                  <c:v>42816</c:v>
                </c:pt>
                <c:pt idx="220">
                  <c:v>42817</c:v>
                </c:pt>
                <c:pt idx="221">
                  <c:v>42818</c:v>
                </c:pt>
                <c:pt idx="222">
                  <c:v>42819</c:v>
                </c:pt>
                <c:pt idx="223">
                  <c:v>42820</c:v>
                </c:pt>
                <c:pt idx="224">
                  <c:v>42821</c:v>
                </c:pt>
                <c:pt idx="225">
                  <c:v>42822</c:v>
                </c:pt>
                <c:pt idx="226">
                  <c:v>42823</c:v>
                </c:pt>
                <c:pt idx="227">
                  <c:v>42824</c:v>
                </c:pt>
                <c:pt idx="228">
                  <c:v>42825</c:v>
                </c:pt>
                <c:pt idx="229">
                  <c:v>42826</c:v>
                </c:pt>
                <c:pt idx="230">
                  <c:v>42827</c:v>
                </c:pt>
                <c:pt idx="231">
                  <c:v>42828</c:v>
                </c:pt>
                <c:pt idx="232">
                  <c:v>42829</c:v>
                </c:pt>
                <c:pt idx="233">
                  <c:v>42830</c:v>
                </c:pt>
                <c:pt idx="234">
                  <c:v>42831</c:v>
                </c:pt>
                <c:pt idx="235">
                  <c:v>42832</c:v>
                </c:pt>
                <c:pt idx="236">
                  <c:v>42833</c:v>
                </c:pt>
                <c:pt idx="237">
                  <c:v>42834</c:v>
                </c:pt>
                <c:pt idx="238">
                  <c:v>42835</c:v>
                </c:pt>
                <c:pt idx="239">
                  <c:v>42836</c:v>
                </c:pt>
                <c:pt idx="240">
                  <c:v>42837</c:v>
                </c:pt>
                <c:pt idx="241">
                  <c:v>42838</c:v>
                </c:pt>
                <c:pt idx="242">
                  <c:v>42839</c:v>
                </c:pt>
                <c:pt idx="243">
                  <c:v>42840</c:v>
                </c:pt>
                <c:pt idx="244">
                  <c:v>42841</c:v>
                </c:pt>
                <c:pt idx="245">
                  <c:v>42842</c:v>
                </c:pt>
                <c:pt idx="246">
                  <c:v>42843</c:v>
                </c:pt>
                <c:pt idx="247">
                  <c:v>42844</c:v>
                </c:pt>
                <c:pt idx="248">
                  <c:v>42845</c:v>
                </c:pt>
                <c:pt idx="249">
                  <c:v>42846</c:v>
                </c:pt>
                <c:pt idx="250">
                  <c:v>42847</c:v>
                </c:pt>
                <c:pt idx="251">
                  <c:v>42848</c:v>
                </c:pt>
                <c:pt idx="252">
                  <c:v>42849</c:v>
                </c:pt>
                <c:pt idx="253">
                  <c:v>42850</c:v>
                </c:pt>
                <c:pt idx="254">
                  <c:v>42851</c:v>
                </c:pt>
                <c:pt idx="255">
                  <c:v>42852</c:v>
                </c:pt>
                <c:pt idx="256">
                  <c:v>42853</c:v>
                </c:pt>
                <c:pt idx="257">
                  <c:v>42854</c:v>
                </c:pt>
                <c:pt idx="258">
                  <c:v>42855</c:v>
                </c:pt>
                <c:pt idx="259">
                  <c:v>42856</c:v>
                </c:pt>
                <c:pt idx="260">
                  <c:v>42857</c:v>
                </c:pt>
                <c:pt idx="261">
                  <c:v>42858</c:v>
                </c:pt>
                <c:pt idx="262">
                  <c:v>42859</c:v>
                </c:pt>
                <c:pt idx="263">
                  <c:v>42860</c:v>
                </c:pt>
                <c:pt idx="264">
                  <c:v>42861</c:v>
                </c:pt>
                <c:pt idx="265">
                  <c:v>42862</c:v>
                </c:pt>
                <c:pt idx="266">
                  <c:v>42863</c:v>
                </c:pt>
                <c:pt idx="267">
                  <c:v>42864</c:v>
                </c:pt>
                <c:pt idx="268">
                  <c:v>42865</c:v>
                </c:pt>
                <c:pt idx="269">
                  <c:v>42866</c:v>
                </c:pt>
                <c:pt idx="270">
                  <c:v>42867</c:v>
                </c:pt>
                <c:pt idx="271">
                  <c:v>42868</c:v>
                </c:pt>
                <c:pt idx="272">
                  <c:v>42869</c:v>
                </c:pt>
                <c:pt idx="273">
                  <c:v>42870</c:v>
                </c:pt>
                <c:pt idx="274">
                  <c:v>42871</c:v>
                </c:pt>
                <c:pt idx="275">
                  <c:v>42872</c:v>
                </c:pt>
                <c:pt idx="276">
                  <c:v>42873</c:v>
                </c:pt>
                <c:pt idx="277">
                  <c:v>42874</c:v>
                </c:pt>
                <c:pt idx="278">
                  <c:v>42875</c:v>
                </c:pt>
                <c:pt idx="279">
                  <c:v>42876</c:v>
                </c:pt>
                <c:pt idx="280">
                  <c:v>42877</c:v>
                </c:pt>
                <c:pt idx="281">
                  <c:v>42878</c:v>
                </c:pt>
                <c:pt idx="282">
                  <c:v>42879</c:v>
                </c:pt>
                <c:pt idx="283">
                  <c:v>42880</c:v>
                </c:pt>
                <c:pt idx="284">
                  <c:v>42881</c:v>
                </c:pt>
                <c:pt idx="285">
                  <c:v>42882</c:v>
                </c:pt>
                <c:pt idx="286">
                  <c:v>42883</c:v>
                </c:pt>
                <c:pt idx="287">
                  <c:v>42884</c:v>
                </c:pt>
                <c:pt idx="288">
                  <c:v>42885</c:v>
                </c:pt>
                <c:pt idx="289">
                  <c:v>42886</c:v>
                </c:pt>
                <c:pt idx="290">
                  <c:v>42887</c:v>
                </c:pt>
                <c:pt idx="291">
                  <c:v>42888</c:v>
                </c:pt>
              </c:numCache>
            </c:numRef>
          </c:cat>
          <c:val>
            <c:numRef>
              <c:f>Sheet1!$C$2:$C$294</c:f>
              <c:numCache>
                <c:formatCode>General</c:formatCode>
                <c:ptCount val="293"/>
                <c:pt idx="0">
                  <c:v>3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  <c:pt idx="4">
                  <c:v>5.5</c:v>
                </c:pt>
                <c:pt idx="5">
                  <c:v>5.5</c:v>
                </c:pt>
                <c:pt idx="6">
                  <c:v>5.5</c:v>
                </c:pt>
                <c:pt idx="7">
                  <c:v>5.5</c:v>
                </c:pt>
                <c:pt idx="8">
                  <c:v>5.5</c:v>
                </c:pt>
                <c:pt idx="9">
                  <c:v>9</c:v>
                </c:pt>
                <c:pt idx="10">
                  <c:v>12</c:v>
                </c:pt>
                <c:pt idx="11">
                  <c:v>14.5</c:v>
                </c:pt>
                <c:pt idx="12">
                  <c:v>14.5</c:v>
                </c:pt>
                <c:pt idx="13">
                  <c:v>14.5</c:v>
                </c:pt>
                <c:pt idx="14">
                  <c:v>17</c:v>
                </c:pt>
                <c:pt idx="15">
                  <c:v>20</c:v>
                </c:pt>
                <c:pt idx="16">
                  <c:v>20</c:v>
                </c:pt>
                <c:pt idx="17">
                  <c:v>29</c:v>
                </c:pt>
                <c:pt idx="18">
                  <c:v>28</c:v>
                </c:pt>
                <c:pt idx="19">
                  <c:v>28</c:v>
                </c:pt>
                <c:pt idx="20">
                  <c:v>28</c:v>
                </c:pt>
                <c:pt idx="21">
                  <c:v>28</c:v>
                </c:pt>
                <c:pt idx="22">
                  <c:v>27</c:v>
                </c:pt>
                <c:pt idx="23">
                  <c:v>28.5</c:v>
                </c:pt>
                <c:pt idx="24">
                  <c:v>30</c:v>
                </c:pt>
                <c:pt idx="25">
                  <c:v>30.5</c:v>
                </c:pt>
                <c:pt idx="26">
                  <c:v>30.5</c:v>
                </c:pt>
                <c:pt idx="27">
                  <c:v>30.5</c:v>
                </c:pt>
                <c:pt idx="28">
                  <c:v>31</c:v>
                </c:pt>
                <c:pt idx="29">
                  <c:v>29</c:v>
                </c:pt>
                <c:pt idx="30">
                  <c:v>19</c:v>
                </c:pt>
                <c:pt idx="31">
                  <c:v>46</c:v>
                </c:pt>
                <c:pt idx="32">
                  <c:v>40</c:v>
                </c:pt>
                <c:pt idx="33">
                  <c:v>40</c:v>
                </c:pt>
                <c:pt idx="34">
                  <c:v>40</c:v>
                </c:pt>
                <c:pt idx="35">
                  <c:v>34</c:v>
                </c:pt>
                <c:pt idx="36">
                  <c:v>29</c:v>
                </c:pt>
                <c:pt idx="37">
                  <c:v>43</c:v>
                </c:pt>
                <c:pt idx="38">
                  <c:v>43</c:v>
                </c:pt>
                <c:pt idx="39">
                  <c:v>35</c:v>
                </c:pt>
                <c:pt idx="40">
                  <c:v>28.5</c:v>
                </c:pt>
                <c:pt idx="41">
                  <c:v>28.5</c:v>
                </c:pt>
                <c:pt idx="42">
                  <c:v>22</c:v>
                </c:pt>
                <c:pt idx="43">
                  <c:v>20</c:v>
                </c:pt>
                <c:pt idx="44">
                  <c:v>32</c:v>
                </c:pt>
                <c:pt idx="45">
                  <c:v>23</c:v>
                </c:pt>
                <c:pt idx="46">
                  <c:v>21</c:v>
                </c:pt>
                <c:pt idx="47">
                  <c:v>22</c:v>
                </c:pt>
                <c:pt idx="48">
                  <c:v>22</c:v>
                </c:pt>
                <c:pt idx="49">
                  <c:v>23</c:v>
                </c:pt>
                <c:pt idx="50">
                  <c:v>13</c:v>
                </c:pt>
                <c:pt idx="51">
                  <c:v>18</c:v>
                </c:pt>
                <c:pt idx="52">
                  <c:v>22</c:v>
                </c:pt>
                <c:pt idx="53">
                  <c:v>13</c:v>
                </c:pt>
                <c:pt idx="54">
                  <c:v>27.5</c:v>
                </c:pt>
                <c:pt idx="55">
                  <c:v>27.5</c:v>
                </c:pt>
                <c:pt idx="56">
                  <c:v>27.5</c:v>
                </c:pt>
                <c:pt idx="57">
                  <c:v>42</c:v>
                </c:pt>
                <c:pt idx="58">
                  <c:v>38</c:v>
                </c:pt>
                <c:pt idx="59">
                  <c:v>21.5</c:v>
                </c:pt>
                <c:pt idx="60">
                  <c:v>5</c:v>
                </c:pt>
                <c:pt idx="61">
                  <c:v>10</c:v>
                </c:pt>
                <c:pt idx="62">
                  <c:v>10</c:v>
                </c:pt>
                <c:pt idx="63">
                  <c:v>15</c:v>
                </c:pt>
                <c:pt idx="64">
                  <c:v>46</c:v>
                </c:pt>
                <c:pt idx="65">
                  <c:v>56</c:v>
                </c:pt>
                <c:pt idx="66">
                  <c:v>18</c:v>
                </c:pt>
                <c:pt idx="67">
                  <c:v>40</c:v>
                </c:pt>
                <c:pt idx="68">
                  <c:v>40.5</c:v>
                </c:pt>
                <c:pt idx="69">
                  <c:v>40.5</c:v>
                </c:pt>
                <c:pt idx="70">
                  <c:v>41</c:v>
                </c:pt>
                <c:pt idx="71">
                  <c:v>47</c:v>
                </c:pt>
                <c:pt idx="72">
                  <c:v>19</c:v>
                </c:pt>
                <c:pt idx="73">
                  <c:v>17</c:v>
                </c:pt>
                <c:pt idx="74">
                  <c:v>23.5</c:v>
                </c:pt>
                <c:pt idx="75">
                  <c:v>23.5</c:v>
                </c:pt>
                <c:pt idx="76">
                  <c:v>23.5</c:v>
                </c:pt>
                <c:pt idx="77">
                  <c:v>30</c:v>
                </c:pt>
                <c:pt idx="78">
                  <c:v>21</c:v>
                </c:pt>
                <c:pt idx="79">
                  <c:v>52</c:v>
                </c:pt>
                <c:pt idx="80">
                  <c:v>26</c:v>
                </c:pt>
                <c:pt idx="81">
                  <c:v>13</c:v>
                </c:pt>
                <c:pt idx="82">
                  <c:v>14</c:v>
                </c:pt>
                <c:pt idx="83">
                  <c:v>14</c:v>
                </c:pt>
                <c:pt idx="84">
                  <c:v>15</c:v>
                </c:pt>
                <c:pt idx="85">
                  <c:v>19</c:v>
                </c:pt>
                <c:pt idx="86">
                  <c:v>10</c:v>
                </c:pt>
                <c:pt idx="87">
                  <c:v>12</c:v>
                </c:pt>
                <c:pt idx="88">
                  <c:v>10.5</c:v>
                </c:pt>
                <c:pt idx="89">
                  <c:v>10.5</c:v>
                </c:pt>
                <c:pt idx="90">
                  <c:v>10.5</c:v>
                </c:pt>
                <c:pt idx="91">
                  <c:v>9</c:v>
                </c:pt>
                <c:pt idx="92">
                  <c:v>13</c:v>
                </c:pt>
                <c:pt idx="93">
                  <c:v>13</c:v>
                </c:pt>
                <c:pt idx="94">
                  <c:v>43</c:v>
                </c:pt>
                <c:pt idx="95">
                  <c:v>33</c:v>
                </c:pt>
                <c:pt idx="96">
                  <c:v>24.5</c:v>
                </c:pt>
                <c:pt idx="97">
                  <c:v>24.5</c:v>
                </c:pt>
                <c:pt idx="98">
                  <c:v>16</c:v>
                </c:pt>
                <c:pt idx="99">
                  <c:v>45</c:v>
                </c:pt>
                <c:pt idx="100">
                  <c:v>16</c:v>
                </c:pt>
                <c:pt idx="101">
                  <c:v>15</c:v>
                </c:pt>
                <c:pt idx="102">
                  <c:v>14</c:v>
                </c:pt>
                <c:pt idx="103">
                  <c:v>10</c:v>
                </c:pt>
                <c:pt idx="104">
                  <c:v>10</c:v>
                </c:pt>
                <c:pt idx="105">
                  <c:v>6</c:v>
                </c:pt>
                <c:pt idx="106">
                  <c:v>22</c:v>
                </c:pt>
                <c:pt idx="107">
                  <c:v>18</c:v>
                </c:pt>
                <c:pt idx="108">
                  <c:v>14</c:v>
                </c:pt>
                <c:pt idx="109">
                  <c:v>15</c:v>
                </c:pt>
                <c:pt idx="110">
                  <c:v>22.5</c:v>
                </c:pt>
                <c:pt idx="111">
                  <c:v>22.5</c:v>
                </c:pt>
                <c:pt idx="112">
                  <c:v>30</c:v>
                </c:pt>
                <c:pt idx="113">
                  <c:v>29</c:v>
                </c:pt>
                <c:pt idx="114">
                  <c:v>19</c:v>
                </c:pt>
                <c:pt idx="115">
                  <c:v>17</c:v>
                </c:pt>
                <c:pt idx="116">
                  <c:v>17</c:v>
                </c:pt>
                <c:pt idx="117">
                  <c:v>17</c:v>
                </c:pt>
                <c:pt idx="118">
                  <c:v>17</c:v>
                </c:pt>
                <c:pt idx="119">
                  <c:v>15</c:v>
                </c:pt>
                <c:pt idx="120">
                  <c:v>12</c:v>
                </c:pt>
                <c:pt idx="121">
                  <c:v>21</c:v>
                </c:pt>
                <c:pt idx="122">
                  <c:v>10</c:v>
                </c:pt>
                <c:pt idx="123">
                  <c:v>9.5</c:v>
                </c:pt>
                <c:pt idx="124">
                  <c:v>9.5</c:v>
                </c:pt>
                <c:pt idx="125">
                  <c:v>9.5</c:v>
                </c:pt>
                <c:pt idx="126">
                  <c:v>9</c:v>
                </c:pt>
                <c:pt idx="127">
                  <c:v>9</c:v>
                </c:pt>
                <c:pt idx="128">
                  <c:v>24</c:v>
                </c:pt>
                <c:pt idx="129">
                  <c:v>21</c:v>
                </c:pt>
                <c:pt idx="130">
                  <c:v>15</c:v>
                </c:pt>
                <c:pt idx="131">
                  <c:v>15</c:v>
                </c:pt>
                <c:pt idx="132">
                  <c:v>15</c:v>
                </c:pt>
                <c:pt idx="133">
                  <c:v>15</c:v>
                </c:pt>
                <c:pt idx="134">
                  <c:v>9</c:v>
                </c:pt>
                <c:pt idx="135">
                  <c:v>15</c:v>
                </c:pt>
                <c:pt idx="136">
                  <c:v>21</c:v>
                </c:pt>
                <c:pt idx="137">
                  <c:v>14</c:v>
                </c:pt>
                <c:pt idx="138">
                  <c:v>14</c:v>
                </c:pt>
                <c:pt idx="139">
                  <c:v>14</c:v>
                </c:pt>
                <c:pt idx="140">
                  <c:v>14</c:v>
                </c:pt>
                <c:pt idx="141">
                  <c:v>7</c:v>
                </c:pt>
                <c:pt idx="142">
                  <c:v>5</c:v>
                </c:pt>
                <c:pt idx="143">
                  <c:v>8</c:v>
                </c:pt>
                <c:pt idx="144">
                  <c:v>8</c:v>
                </c:pt>
                <c:pt idx="145">
                  <c:v>6</c:v>
                </c:pt>
                <c:pt idx="146">
                  <c:v>6</c:v>
                </c:pt>
                <c:pt idx="147">
                  <c:v>4</c:v>
                </c:pt>
                <c:pt idx="148">
                  <c:v>6</c:v>
                </c:pt>
                <c:pt idx="149">
                  <c:v>4.5</c:v>
                </c:pt>
                <c:pt idx="150">
                  <c:v>3</c:v>
                </c:pt>
                <c:pt idx="151">
                  <c:v>4</c:v>
                </c:pt>
                <c:pt idx="152">
                  <c:v>5</c:v>
                </c:pt>
                <c:pt idx="153">
                  <c:v>5</c:v>
                </c:pt>
                <c:pt idx="154">
                  <c:v>5</c:v>
                </c:pt>
                <c:pt idx="155">
                  <c:v>6</c:v>
                </c:pt>
                <c:pt idx="156">
                  <c:v>4</c:v>
                </c:pt>
                <c:pt idx="157">
                  <c:v>4</c:v>
                </c:pt>
                <c:pt idx="158">
                  <c:v>4</c:v>
                </c:pt>
                <c:pt idx="159">
                  <c:v>4</c:v>
                </c:pt>
                <c:pt idx="160">
                  <c:v>4</c:v>
                </c:pt>
                <c:pt idx="161">
                  <c:v>2</c:v>
                </c:pt>
                <c:pt idx="162">
                  <c:v>3</c:v>
                </c:pt>
                <c:pt idx="163">
                  <c:v>2</c:v>
                </c:pt>
                <c:pt idx="164">
                  <c:v>3</c:v>
                </c:pt>
                <c:pt idx="165">
                  <c:v>1</c:v>
                </c:pt>
                <c:pt idx="166">
                  <c:v>1.5</c:v>
                </c:pt>
                <c:pt idx="167">
                  <c:v>1.5</c:v>
                </c:pt>
                <c:pt idx="168">
                  <c:v>2</c:v>
                </c:pt>
                <c:pt idx="169">
                  <c:v>2</c:v>
                </c:pt>
                <c:pt idx="170">
                  <c:v>3</c:v>
                </c:pt>
                <c:pt idx="171">
                  <c:v>2</c:v>
                </c:pt>
                <c:pt idx="172">
                  <c:v>2</c:v>
                </c:pt>
                <c:pt idx="173">
                  <c:v>2</c:v>
                </c:pt>
                <c:pt idx="174">
                  <c:v>2</c:v>
                </c:pt>
                <c:pt idx="175">
                  <c:v>2</c:v>
                </c:pt>
                <c:pt idx="176">
                  <c:v>3</c:v>
                </c:pt>
                <c:pt idx="177">
                  <c:v>0</c:v>
                </c:pt>
                <c:pt idx="178">
                  <c:v>1</c:v>
                </c:pt>
                <c:pt idx="179">
                  <c:v>3</c:v>
                </c:pt>
                <c:pt idx="180">
                  <c:v>3.5</c:v>
                </c:pt>
                <c:pt idx="181">
                  <c:v>3.5</c:v>
                </c:pt>
                <c:pt idx="182">
                  <c:v>4</c:v>
                </c:pt>
                <c:pt idx="183">
                  <c:v>4</c:v>
                </c:pt>
                <c:pt idx="184">
                  <c:v>4</c:v>
                </c:pt>
                <c:pt idx="185">
                  <c:v>4</c:v>
                </c:pt>
                <c:pt idx="186">
                  <c:v>6</c:v>
                </c:pt>
                <c:pt idx="187">
                  <c:v>6.5</c:v>
                </c:pt>
                <c:pt idx="188">
                  <c:v>6.5</c:v>
                </c:pt>
                <c:pt idx="189">
                  <c:v>6.5</c:v>
                </c:pt>
                <c:pt idx="190">
                  <c:v>7</c:v>
                </c:pt>
                <c:pt idx="191">
                  <c:v>5</c:v>
                </c:pt>
                <c:pt idx="192">
                  <c:v>5</c:v>
                </c:pt>
                <c:pt idx="193">
                  <c:v>5</c:v>
                </c:pt>
                <c:pt idx="194">
                  <c:v>5.5</c:v>
                </c:pt>
                <c:pt idx="195">
                  <c:v>5.5</c:v>
                </c:pt>
                <c:pt idx="196">
                  <c:v>6</c:v>
                </c:pt>
                <c:pt idx="197">
                  <c:v>9</c:v>
                </c:pt>
                <c:pt idx="198">
                  <c:v>7</c:v>
                </c:pt>
                <c:pt idx="199">
                  <c:v>14</c:v>
                </c:pt>
                <c:pt idx="200">
                  <c:v>5</c:v>
                </c:pt>
                <c:pt idx="201">
                  <c:v>7</c:v>
                </c:pt>
                <c:pt idx="202">
                  <c:v>7</c:v>
                </c:pt>
                <c:pt idx="203">
                  <c:v>9</c:v>
                </c:pt>
                <c:pt idx="204">
                  <c:v>7</c:v>
                </c:pt>
                <c:pt idx="205">
                  <c:v>6</c:v>
                </c:pt>
                <c:pt idx="206">
                  <c:v>5</c:v>
                </c:pt>
                <c:pt idx="207">
                  <c:v>6</c:v>
                </c:pt>
                <c:pt idx="208">
                  <c:v>10</c:v>
                </c:pt>
                <c:pt idx="209">
                  <c:v>10</c:v>
                </c:pt>
                <c:pt idx="210">
                  <c:v>14</c:v>
                </c:pt>
                <c:pt idx="211">
                  <c:v>6</c:v>
                </c:pt>
                <c:pt idx="212">
                  <c:v>9</c:v>
                </c:pt>
                <c:pt idx="213">
                  <c:v>4</c:v>
                </c:pt>
                <c:pt idx="214">
                  <c:v>4</c:v>
                </c:pt>
                <c:pt idx="215">
                  <c:v>4</c:v>
                </c:pt>
                <c:pt idx="216">
                  <c:v>4</c:v>
                </c:pt>
                <c:pt idx="217">
                  <c:v>4</c:v>
                </c:pt>
                <c:pt idx="218">
                  <c:v>8</c:v>
                </c:pt>
                <c:pt idx="219">
                  <c:v>6</c:v>
                </c:pt>
                <c:pt idx="220">
                  <c:v>6</c:v>
                </c:pt>
                <c:pt idx="221">
                  <c:v>6</c:v>
                </c:pt>
                <c:pt idx="222">
                  <c:v>10</c:v>
                </c:pt>
                <c:pt idx="223">
                  <c:v>10</c:v>
                </c:pt>
                <c:pt idx="224">
                  <c:v>14</c:v>
                </c:pt>
                <c:pt idx="225">
                  <c:v>3</c:v>
                </c:pt>
                <c:pt idx="226">
                  <c:v>3</c:v>
                </c:pt>
                <c:pt idx="227">
                  <c:v>8</c:v>
                </c:pt>
                <c:pt idx="228">
                  <c:v>9</c:v>
                </c:pt>
                <c:pt idx="229">
                  <c:v>14</c:v>
                </c:pt>
                <c:pt idx="230">
                  <c:v>14</c:v>
                </c:pt>
                <c:pt idx="231">
                  <c:v>19</c:v>
                </c:pt>
                <c:pt idx="232">
                  <c:v>16</c:v>
                </c:pt>
                <c:pt idx="233">
                  <c:v>18</c:v>
                </c:pt>
                <c:pt idx="234">
                  <c:v>8</c:v>
                </c:pt>
                <c:pt idx="235">
                  <c:v>15</c:v>
                </c:pt>
                <c:pt idx="236">
                  <c:v>14</c:v>
                </c:pt>
                <c:pt idx="237">
                  <c:v>14</c:v>
                </c:pt>
                <c:pt idx="238">
                  <c:v>13</c:v>
                </c:pt>
                <c:pt idx="239">
                  <c:v>13</c:v>
                </c:pt>
                <c:pt idx="240">
                  <c:v>9</c:v>
                </c:pt>
                <c:pt idx="241">
                  <c:v>20</c:v>
                </c:pt>
                <c:pt idx="242">
                  <c:v>14</c:v>
                </c:pt>
                <c:pt idx="243">
                  <c:v>18.5</c:v>
                </c:pt>
                <c:pt idx="244">
                  <c:v>18.5</c:v>
                </c:pt>
                <c:pt idx="245">
                  <c:v>23</c:v>
                </c:pt>
                <c:pt idx="246">
                  <c:v>24</c:v>
                </c:pt>
                <c:pt idx="247">
                  <c:v>26</c:v>
                </c:pt>
                <c:pt idx="248">
                  <c:v>31</c:v>
                </c:pt>
                <c:pt idx="249">
                  <c:v>33</c:v>
                </c:pt>
                <c:pt idx="250">
                  <c:v>40.5</c:v>
                </c:pt>
                <c:pt idx="251">
                  <c:v>40.5</c:v>
                </c:pt>
                <c:pt idx="252">
                  <c:v>48</c:v>
                </c:pt>
                <c:pt idx="253">
                  <c:v>42</c:v>
                </c:pt>
                <c:pt idx="254">
                  <c:v>49</c:v>
                </c:pt>
                <c:pt idx="255">
                  <c:v>34</c:v>
                </c:pt>
                <c:pt idx="256">
                  <c:v>42</c:v>
                </c:pt>
                <c:pt idx="257">
                  <c:v>42.5</c:v>
                </c:pt>
                <c:pt idx="258">
                  <c:v>42.5</c:v>
                </c:pt>
                <c:pt idx="259">
                  <c:v>43</c:v>
                </c:pt>
                <c:pt idx="260">
                  <c:v>45</c:v>
                </c:pt>
                <c:pt idx="261">
                  <c:v>54</c:v>
                </c:pt>
                <c:pt idx="262">
                  <c:v>57</c:v>
                </c:pt>
                <c:pt idx="263">
                  <c:v>63</c:v>
                </c:pt>
                <c:pt idx="264">
                  <c:v>49</c:v>
                </c:pt>
                <c:pt idx="265">
                  <c:v>49</c:v>
                </c:pt>
                <c:pt idx="266">
                  <c:v>35</c:v>
                </c:pt>
                <c:pt idx="267">
                  <c:v>57</c:v>
                </c:pt>
                <c:pt idx="268">
                  <c:v>56</c:v>
                </c:pt>
                <c:pt idx="269">
                  <c:v>44</c:v>
                </c:pt>
                <c:pt idx="270">
                  <c:v>50</c:v>
                </c:pt>
                <c:pt idx="271">
                  <c:v>45.5</c:v>
                </c:pt>
                <c:pt idx="272">
                  <c:v>45.5</c:v>
                </c:pt>
                <c:pt idx="273">
                  <c:v>41</c:v>
                </c:pt>
                <c:pt idx="274">
                  <c:v>54</c:v>
                </c:pt>
                <c:pt idx="275">
                  <c:v>43</c:v>
                </c:pt>
                <c:pt idx="276">
                  <c:v>28</c:v>
                </c:pt>
                <c:pt idx="277">
                  <c:v>41</c:v>
                </c:pt>
                <c:pt idx="278">
                  <c:v>39</c:v>
                </c:pt>
                <c:pt idx="279">
                  <c:v>39</c:v>
                </c:pt>
                <c:pt idx="280">
                  <c:v>37</c:v>
                </c:pt>
                <c:pt idx="281">
                  <c:v>25</c:v>
                </c:pt>
                <c:pt idx="282">
                  <c:v>25</c:v>
                </c:pt>
                <c:pt idx="283">
                  <c:v>11</c:v>
                </c:pt>
                <c:pt idx="284">
                  <c:v>14</c:v>
                </c:pt>
                <c:pt idx="285">
                  <c:v>7.5</c:v>
                </c:pt>
                <c:pt idx="286">
                  <c:v>7.5</c:v>
                </c:pt>
                <c:pt idx="287">
                  <c:v>7.5</c:v>
                </c:pt>
                <c:pt idx="288">
                  <c:v>1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4306288"/>
        <c:axId val="384312168"/>
      </c:lineChart>
      <c:dateAx>
        <c:axId val="384306288"/>
        <c:scaling>
          <c:orientation val="minMax"/>
        </c:scaling>
        <c:delete val="0"/>
        <c:axPos val="b"/>
        <c:numFmt formatCode="[$-409]d\-mmm;@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4312168"/>
        <c:crosses val="autoZero"/>
        <c:auto val="1"/>
        <c:lblOffset val="100"/>
        <c:baseTimeUnit val="days"/>
        <c:majorUnit val="1"/>
        <c:majorTimeUnit val="months"/>
      </c:dateAx>
      <c:valAx>
        <c:axId val="384312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 # of SSL</a:t>
                </a:r>
              </a:p>
            </c:rich>
          </c:tx>
          <c:layout>
            <c:manualLayout>
              <c:xMode val="edge"/>
              <c:yMode val="edge"/>
              <c:x val="9.8671245307987137E-3"/>
              <c:y val="0.49697814980532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4306288"/>
        <c:crossesAt val="42597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029317587096733"/>
          <c:y val="5.3624165589760527E-2"/>
          <c:w val="0.50248250218722657"/>
          <c:h val="7.18787228000145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400" b="1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image" Target="../media/image3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0.06477</cdr:x>
      <cdr:y>0.89655</cdr:y>
    </cdr:from>
    <cdr:to>
      <cdr:x>0.30324</cdr:x>
      <cdr:y>0.99425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28649" y="2971800"/>
          <a:ext cx="2314575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0.74681</cdr:x>
      <cdr:y>0.89655</cdr:y>
    </cdr:from>
    <cdr:to>
      <cdr:x>0.97154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48523" y="3219450"/>
          <a:ext cx="2181225" cy="37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</cdr:x>
      <cdr:y>0.92838</cdr:y>
    </cdr:from>
    <cdr:to>
      <cdr:x>0.34851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0" y="2499098"/>
          <a:ext cx="2667000" cy="1927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800" dirty="0"/>
            <a:t>*</a:t>
          </a:r>
          <a:r>
            <a:rPr lang="en-US" sz="800" baseline="0" dirty="0"/>
            <a:t> Averages from 6/1 - 12/31 sporadic between years</a:t>
          </a:r>
          <a:endParaRPr lang="en-US" sz="8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0.06477</cdr:x>
      <cdr:y>0.89655</cdr:y>
    </cdr:from>
    <cdr:to>
      <cdr:x>0.30324</cdr:x>
      <cdr:y>0.99425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28649" y="2971800"/>
          <a:ext cx="2314575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0.74681</cdr:x>
      <cdr:y>0.89655</cdr:y>
    </cdr:from>
    <cdr:to>
      <cdr:x>0.97154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48523" y="3219450"/>
          <a:ext cx="2181225" cy="37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0.11894</cdr:x>
      <cdr:y>0.92838</cdr:y>
    </cdr:from>
    <cdr:to>
      <cdr:x>0.34587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964706" y="2830858"/>
          <a:ext cx="1840550" cy="2183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800" dirty="0"/>
            <a:t>*</a:t>
          </a:r>
          <a:r>
            <a:rPr lang="en-US" sz="800" baseline="0" dirty="0"/>
            <a:t> Averages from 6/1 - 12/31 sporadic between years</a:t>
          </a:r>
          <a:endParaRPr lang="en-US" sz="8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0.11428</cdr:x>
      <cdr:y>0.18575</cdr:y>
    </cdr:from>
    <cdr:to>
      <cdr:x>0.33294</cdr:x>
      <cdr:y>0.36081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969272" y="803201"/>
          <a:ext cx="1854636" cy="75699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0.76161</cdr:x>
      <cdr:y>0.19138</cdr:y>
    </cdr:from>
    <cdr:to>
      <cdr:x>0.96586</cdr:x>
      <cdr:y>0.33561</cdr:y>
    </cdr:to>
    <cdr:pic>
      <cdr:nvPicPr>
        <cdr:cNvPr id="2" name="Picture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459742" y="827556"/>
          <a:ext cx="1732387" cy="623676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DF92B-AF05-4FBF-B1D1-293D5B9D1CA0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1CF06-B5CF-469D-A278-34B0CE8FB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27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A37E90-6E5D-49B0-92AF-F7F169791227}" type="slidenum">
              <a:rPr lang="en-US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67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Have to take into account</a:t>
            </a:r>
            <a:r>
              <a:rPr lang="en-US" baseline="0" dirty="0" smtClean="0"/>
              <a:t> that litigation has slowed down the process of removals.  2011 was a missed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C6F38D-BFB7-4380-AAF5-AE25659BC24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26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845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429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79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6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38862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576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01B839-2B5E-4269-A6E6-0F50DAA0D17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38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274649"/>
            <a:ext cx="8382000" cy="80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21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1225550"/>
            <a:ext cx="8382000" cy="4718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2"/>
          <a:lstStyle>
            <a:lvl1pPr marL="0" indent="0">
              <a:buNone/>
              <a:defRPr sz="101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013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844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844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844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084640" y="6425806"/>
            <a:ext cx="733425" cy="241214"/>
          </a:xfrm>
          <a:prstGeom prst="rect">
            <a:avLst/>
          </a:prstGeom>
        </p:spPr>
        <p:txBody>
          <a:bodyPr anchor="ctr"/>
          <a:lstStyle>
            <a:lvl1pPr algn="ctr">
              <a:defRPr sz="316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D0E9D3B-CB56-40AE-B0A9-8DA5E1AEFDB7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09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3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92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2389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3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72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60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9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27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0459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650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57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53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38862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576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01B839-2B5E-4269-A6E6-0F50DAA0D17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911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274649"/>
            <a:ext cx="8382000" cy="80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21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1225550"/>
            <a:ext cx="8382000" cy="4718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2"/>
          <a:lstStyle>
            <a:lvl1pPr marL="0" indent="0">
              <a:buNone/>
              <a:defRPr sz="101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013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844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844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844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084640" y="6425806"/>
            <a:ext cx="733425" cy="241214"/>
          </a:xfrm>
          <a:prstGeom prst="rect">
            <a:avLst/>
          </a:prstGeom>
        </p:spPr>
        <p:txBody>
          <a:bodyPr anchor="ctr"/>
          <a:lstStyle>
            <a:lvl1pPr algn="ctr">
              <a:defRPr sz="316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D0E9D3B-CB56-40AE-B0A9-8DA5E1AEFDB7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016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484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66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546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1767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222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174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111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8952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440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52530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708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053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38862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576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01B839-2B5E-4269-A6E6-0F50DAA0D17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92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97267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274649"/>
            <a:ext cx="8382000" cy="80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21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1225550"/>
            <a:ext cx="8382000" cy="4718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2"/>
          <a:lstStyle>
            <a:lvl1pPr marL="0" indent="0">
              <a:buNone/>
              <a:defRPr sz="101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013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844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844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844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084640" y="6425806"/>
            <a:ext cx="733425" cy="241214"/>
          </a:xfrm>
          <a:prstGeom prst="rect">
            <a:avLst/>
          </a:prstGeom>
        </p:spPr>
        <p:txBody>
          <a:bodyPr anchor="ctr"/>
          <a:lstStyle>
            <a:lvl1pPr algn="ctr">
              <a:defRPr sz="316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D0E9D3B-CB56-40AE-B0A9-8DA5E1AEFDB7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3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307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701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39329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911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012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208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0636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13684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8245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94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559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92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38862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576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01B839-2B5E-4269-A6E6-0F50DAA0D17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6645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274647"/>
            <a:ext cx="8382000" cy="80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21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1225550"/>
            <a:ext cx="8382000" cy="4718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2"/>
          <a:lstStyle>
            <a:lvl1pPr marL="0" indent="0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125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125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125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084640" y="6425806"/>
            <a:ext cx="733425" cy="241214"/>
          </a:xfrm>
          <a:prstGeom prst="rect">
            <a:avLst/>
          </a:prstGeom>
        </p:spPr>
        <p:txBody>
          <a:bodyPr anchor="ctr"/>
          <a:lstStyle>
            <a:lvl1pPr algn="ctr">
              <a:defRPr sz="422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D0E9D3B-CB56-40AE-B0A9-8DA5E1AEFDB7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654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7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81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67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4284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gif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gi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gif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nvironmental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6" t="17066" b="6362"/>
          <a:stretch/>
        </p:blipFill>
        <p:spPr>
          <a:xfrm>
            <a:off x="6923775" y="5306728"/>
            <a:ext cx="2220226" cy="1551272"/>
          </a:xfrm>
          <a:prstGeom prst="rect">
            <a:avLst/>
          </a:prstGeom>
        </p:spPr>
      </p:pic>
      <p:pic>
        <p:nvPicPr>
          <p:cNvPr id="12" name="hydropower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45" t="35185" r="24862" b="5426"/>
          <a:stretch/>
        </p:blipFill>
        <p:spPr>
          <a:xfrm>
            <a:off x="3415358" y="5346099"/>
            <a:ext cx="3440995" cy="1511902"/>
          </a:xfrm>
          <a:prstGeom prst="rect">
            <a:avLst/>
          </a:prstGeom>
        </p:spPr>
      </p:pic>
      <p:pic>
        <p:nvPicPr>
          <p:cNvPr id="13" name="ice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65" t="17561" r="9241" b="24149"/>
          <a:stretch/>
        </p:blipFill>
        <p:spPr>
          <a:xfrm>
            <a:off x="6937515" y="3688486"/>
            <a:ext cx="2206487" cy="1575839"/>
          </a:xfrm>
          <a:prstGeom prst="rect">
            <a:avLst/>
          </a:prstGeom>
        </p:spPr>
      </p:pic>
      <p:pic>
        <p:nvPicPr>
          <p:cNvPr id="14" name="fish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9" t="5338" r="-11795" b="20844"/>
          <a:stretch/>
        </p:blipFill>
        <p:spPr>
          <a:xfrm>
            <a:off x="4114352" y="3690623"/>
            <a:ext cx="2743200" cy="1572319"/>
          </a:xfrm>
          <a:prstGeom prst="rect">
            <a:avLst/>
          </a:prstGeom>
        </p:spPr>
      </p:pic>
      <p:pic>
        <p:nvPicPr>
          <p:cNvPr id="15" name="dredge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t="-9000" r="8749" b="6749"/>
          <a:stretch/>
        </p:blipFill>
        <p:spPr>
          <a:xfrm>
            <a:off x="6931599" y="1414632"/>
            <a:ext cx="2212403" cy="2199954"/>
          </a:xfrm>
          <a:prstGeom prst="rect">
            <a:avLst/>
          </a:prstGeom>
        </p:spPr>
      </p:pic>
      <p:pic>
        <p:nvPicPr>
          <p:cNvPr id="16" name="recreation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" t="-3386" r="21073" b="28005"/>
          <a:stretch/>
        </p:blipFill>
        <p:spPr>
          <a:xfrm>
            <a:off x="4639639" y="2129093"/>
            <a:ext cx="2218363" cy="1477711"/>
          </a:xfrm>
          <a:prstGeom prst="rect">
            <a:avLst/>
          </a:prstGeom>
        </p:spPr>
      </p:pic>
      <p:grpSp>
        <p:nvGrpSpPr>
          <p:cNvPr id="17" name="background"/>
          <p:cNvGrpSpPr>
            <a:grpSpLocks/>
          </p:cNvGrpSpPr>
          <p:nvPr userDrawn="1"/>
        </p:nvGrpSpPr>
        <p:grpSpPr bwMode="auto">
          <a:xfrm>
            <a:off x="0" y="0"/>
            <a:ext cx="9144000" cy="6861175"/>
            <a:chOff x="0" y="0"/>
            <a:chExt cx="5760" cy="4322"/>
          </a:xfrm>
        </p:grpSpPr>
        <p:pic>
          <p:nvPicPr>
            <p:cNvPr id="18" name="Camo fade" descr="ppt_camo_bkgrnd-03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0"/>
              <a:ext cx="5760" cy="4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white arc" descr="white_curve"/>
            <p:cNvPicPr>
              <a:picLocks noChangeAspect="1" noChangeArrowheads="1"/>
            </p:cNvPicPr>
            <p:nvPr userDrawn="1"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502" y="990"/>
              <a:ext cx="3258" cy="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" name="Army Logo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230" y="5087441"/>
            <a:ext cx="1128476" cy="14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USACE Logo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29" y="5085619"/>
            <a:ext cx="2418165" cy="1499695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>
            <a:off x="6896911" y="2124639"/>
            <a:ext cx="0" cy="473336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099127" y="3649647"/>
            <a:ext cx="404487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4258701" y="5299331"/>
            <a:ext cx="48853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ortland Crest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4" y="3413895"/>
            <a:ext cx="2143125" cy="2143125"/>
          </a:xfrm>
          <a:prstGeom prst="rect">
            <a:avLst/>
          </a:prstGeom>
          <a:effectLst>
            <a:outerShdw blurRad="152400" dist="101600" dir="2700000" algn="tl" rotWithShape="0">
              <a:schemeClr val="tx1">
                <a:alpha val="85000"/>
              </a:scheme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13337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16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2052" name="Picture 8" descr="USACE_logo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04177" y="5715004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6223002" y="6416676"/>
            <a:ext cx="2606675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</a:rPr>
              <a:t>BUILDING STRONG</a:t>
            </a:r>
            <a:r>
              <a:rPr lang="en-US" sz="1050" b="1" baseline="-25000" dirty="0">
                <a:solidFill>
                  <a:srgbClr val="000000"/>
                </a:solidFill>
              </a:rPr>
              <a:t>®</a:t>
            </a:r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H="1">
            <a:off x="457200" y="63246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srgbClr val="000000"/>
              </a:solidFill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 userDrawn="1"/>
        </p:nvSpPr>
        <p:spPr bwMode="auto">
          <a:xfrm>
            <a:off x="414340" y="6423026"/>
            <a:ext cx="2606675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</a:rPr>
              <a:t>PORTLAND DISTRICT</a:t>
            </a:r>
            <a:endParaRPr lang="en-US" sz="1050" b="1" baseline="-25000" dirty="0">
              <a:solidFill>
                <a:srgbClr val="000000"/>
              </a:solidFill>
            </a:endParaRPr>
          </a:p>
        </p:txBody>
      </p:sp>
      <p:sp>
        <p:nvSpPr>
          <p:cNvPr id="3087" name="Text Box 15"/>
          <p:cNvSpPr txBox="1">
            <a:spLocks noChangeArrowheads="1"/>
          </p:cNvSpPr>
          <p:nvPr userDrawn="1"/>
        </p:nvSpPr>
        <p:spPr bwMode="auto">
          <a:xfrm>
            <a:off x="3810000" y="6364291"/>
            <a:ext cx="12954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fld id="{25CDAAEE-CCF3-478C-BCAF-484C64DDAADD}" type="slidenum">
              <a:rPr lang="en-US" sz="900">
                <a:solidFill>
                  <a:srgbClr val="000000"/>
                </a:solidFill>
              </a:rPr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5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18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2052" name="Picture 8" descr="USACE_logo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04177" y="5715004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6223002" y="6416676"/>
            <a:ext cx="2606675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</a:rPr>
              <a:t>BUILDING STRONG</a:t>
            </a:r>
            <a:r>
              <a:rPr lang="en-US" sz="1050" b="1" baseline="-25000" dirty="0">
                <a:solidFill>
                  <a:srgbClr val="000000"/>
                </a:solidFill>
              </a:rPr>
              <a:t>®</a:t>
            </a:r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H="1">
            <a:off x="457200" y="63246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srgbClr val="000000"/>
              </a:solidFill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 userDrawn="1"/>
        </p:nvSpPr>
        <p:spPr bwMode="auto">
          <a:xfrm>
            <a:off x="414340" y="6423026"/>
            <a:ext cx="2606675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</a:rPr>
              <a:t>PORTLAND DISTRICT</a:t>
            </a:r>
            <a:endParaRPr lang="en-US" sz="1050" b="1" baseline="-25000" dirty="0">
              <a:solidFill>
                <a:srgbClr val="000000"/>
              </a:solidFill>
            </a:endParaRPr>
          </a:p>
        </p:txBody>
      </p:sp>
      <p:sp>
        <p:nvSpPr>
          <p:cNvPr id="3087" name="Text Box 15"/>
          <p:cNvSpPr txBox="1">
            <a:spLocks noChangeArrowheads="1"/>
          </p:cNvSpPr>
          <p:nvPr userDrawn="1"/>
        </p:nvSpPr>
        <p:spPr bwMode="auto">
          <a:xfrm>
            <a:off x="3810000" y="6364291"/>
            <a:ext cx="12954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fld id="{25CDAAEE-CCF3-478C-BCAF-484C64DDAADD}" type="slidenum">
              <a:rPr lang="en-US" sz="900">
                <a:solidFill>
                  <a:srgbClr val="000000"/>
                </a:solidFill>
              </a:rPr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9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18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2052" name="Picture 8" descr="USACE_logo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04177" y="5715004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6223002" y="6416676"/>
            <a:ext cx="2606675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</a:rPr>
              <a:t>BUILDING STRONG</a:t>
            </a:r>
            <a:r>
              <a:rPr lang="en-US" sz="1050" b="1" baseline="-25000" dirty="0">
                <a:solidFill>
                  <a:srgbClr val="000000"/>
                </a:solidFill>
              </a:rPr>
              <a:t>®</a:t>
            </a:r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H="1">
            <a:off x="457200" y="63246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srgbClr val="000000"/>
              </a:solidFill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 userDrawn="1"/>
        </p:nvSpPr>
        <p:spPr bwMode="auto">
          <a:xfrm>
            <a:off x="414340" y="6423026"/>
            <a:ext cx="2606675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</a:rPr>
              <a:t>PORTLAND DISTRICT</a:t>
            </a:r>
            <a:endParaRPr lang="en-US" sz="1050" b="1" baseline="-25000" dirty="0">
              <a:solidFill>
                <a:srgbClr val="000000"/>
              </a:solidFill>
            </a:endParaRPr>
          </a:p>
        </p:txBody>
      </p:sp>
      <p:sp>
        <p:nvSpPr>
          <p:cNvPr id="3087" name="Text Box 15"/>
          <p:cNvSpPr txBox="1">
            <a:spLocks noChangeArrowheads="1"/>
          </p:cNvSpPr>
          <p:nvPr userDrawn="1"/>
        </p:nvSpPr>
        <p:spPr bwMode="auto">
          <a:xfrm>
            <a:off x="3810000" y="6364291"/>
            <a:ext cx="12954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fld id="{25CDAAEE-CCF3-478C-BCAF-484C64DDAADD}" type="slidenum">
              <a:rPr lang="en-US" sz="900">
                <a:solidFill>
                  <a:srgbClr val="000000"/>
                </a:solidFill>
              </a:rPr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5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18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2052" name="Picture 8" descr="USACE_logo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04176" y="5715002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6223001" y="6416675"/>
            <a:ext cx="260667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</a:rPr>
              <a:t>BUILDING STRONG</a:t>
            </a:r>
            <a:r>
              <a:rPr lang="en-US" sz="1400" b="1" baseline="-25000" dirty="0">
                <a:solidFill>
                  <a:srgbClr val="000000"/>
                </a:solidFill>
              </a:rPr>
              <a:t>®</a:t>
            </a:r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H="1">
            <a:off x="457200" y="63246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 userDrawn="1"/>
        </p:nvSpPr>
        <p:spPr bwMode="auto">
          <a:xfrm>
            <a:off x="414339" y="6423025"/>
            <a:ext cx="260667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</a:rPr>
              <a:t>PORTLAND DISTRICT</a:t>
            </a:r>
            <a:endParaRPr lang="en-US" sz="1400" b="1" baseline="-25000" dirty="0">
              <a:solidFill>
                <a:srgbClr val="000000"/>
              </a:solidFill>
            </a:endParaRPr>
          </a:p>
        </p:txBody>
      </p:sp>
      <p:sp>
        <p:nvSpPr>
          <p:cNvPr id="3087" name="Text Box 15"/>
          <p:cNvSpPr txBox="1">
            <a:spLocks noChangeArrowheads="1"/>
          </p:cNvSpPr>
          <p:nvPr userDrawn="1"/>
        </p:nvSpPr>
        <p:spPr bwMode="auto">
          <a:xfrm>
            <a:off x="3810000" y="6364290"/>
            <a:ext cx="1295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fld id="{25CDAAEE-CCF3-478C-BCAF-484C64DDAADD}" type="slidenum">
              <a:rPr lang="en-US" sz="1200">
                <a:solidFill>
                  <a:srgbClr val="000000"/>
                </a:solidFill>
              </a:rPr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45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16554" y="454461"/>
            <a:ext cx="6483975" cy="1767743"/>
          </a:xfrm>
          <a:prstGeom prst="rect">
            <a:avLst/>
          </a:prstGeom>
        </p:spPr>
        <p:txBody>
          <a:bodyPr wrap="none" lIns="0" tIns="0" rIns="0" bIns="0" anchor="ctr" anchorCtr="0">
            <a:normAutofit fontScale="90000"/>
          </a:bodyPr>
          <a:lstStyle/>
          <a:p>
            <a:r>
              <a:rPr lang="en-US" dirty="0"/>
              <a:t>FPOM PINNIPED TASK GROUP MEETING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SEA </a:t>
            </a:r>
            <a:r>
              <a:rPr lang="en-US" dirty="0"/>
              <a:t>LION MONITORING AT BONNEVILLE </a:t>
            </a:r>
            <a:r>
              <a:rPr lang="en-US" dirty="0" smtClean="0"/>
              <a:t>DAM: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2018 UPDATES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9541" y="3552532"/>
            <a:ext cx="3429000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Kyle Tidwell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Portland District - Fish Field Unit,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Bonneville Lock and Dam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May </a:t>
            </a:r>
            <a:r>
              <a:rPr lang="en-US" sz="1400" dirty="0" smtClean="0">
                <a:solidFill>
                  <a:srgbClr val="000000"/>
                </a:solidFill>
              </a:rPr>
              <a:t>24</a:t>
            </a:r>
            <a:r>
              <a:rPr lang="en-US" sz="1400" baseline="30000" dirty="0" smtClean="0">
                <a:solidFill>
                  <a:srgbClr val="000000"/>
                </a:solidFill>
              </a:rPr>
              <a:t>th</a:t>
            </a:r>
            <a:r>
              <a:rPr lang="en-US" sz="1400" dirty="0">
                <a:solidFill>
                  <a:srgbClr val="000000"/>
                </a:solidFill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228523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1450" y="-132533"/>
            <a:ext cx="8972550" cy="51435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ZONE</a:t>
            </a:r>
            <a:endParaRPr lang="en-US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49" y="407036"/>
            <a:ext cx="6398992" cy="34147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83" y="1834139"/>
            <a:ext cx="17782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March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291783" y="5059152"/>
            <a:ext cx="17782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April</a:t>
            </a:r>
            <a:endParaRPr lang="en-US" sz="135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076" y="1781961"/>
            <a:ext cx="1886213" cy="407251"/>
          </a:xfrm>
          <a:prstGeom prst="rect">
            <a:avLst/>
          </a:prstGeom>
        </p:spPr>
      </p:pic>
      <p:sp>
        <p:nvSpPr>
          <p:cNvPr id="10" name="5-Point Star 9"/>
          <p:cNvSpPr/>
          <p:nvPr/>
        </p:nvSpPr>
        <p:spPr>
          <a:xfrm>
            <a:off x="2678177" y="1088948"/>
            <a:ext cx="63795" cy="7974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5-Point Star 10"/>
          <p:cNvSpPr/>
          <p:nvPr/>
        </p:nvSpPr>
        <p:spPr>
          <a:xfrm>
            <a:off x="4053586" y="2867153"/>
            <a:ext cx="63795" cy="79744"/>
          </a:xfrm>
          <a:prstGeom prst="star5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102" y="2189212"/>
            <a:ext cx="1886213" cy="407251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6939670" y="1905842"/>
            <a:ext cx="63795" cy="7974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5-Point Star 14"/>
          <p:cNvSpPr/>
          <p:nvPr/>
        </p:nvSpPr>
        <p:spPr>
          <a:xfrm>
            <a:off x="6939670" y="2248216"/>
            <a:ext cx="63795" cy="79744"/>
          </a:xfrm>
          <a:prstGeom prst="star5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449" y="3728104"/>
            <a:ext cx="6398992" cy="313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5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6076" y="-94065"/>
            <a:ext cx="8972550" cy="51435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VIGILANCE</a:t>
            </a:r>
            <a:endParaRPr lang="en-US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836" y="368377"/>
            <a:ext cx="6345625" cy="33646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159" y="1713958"/>
            <a:ext cx="17782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March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413159" y="5026748"/>
            <a:ext cx="17782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April</a:t>
            </a:r>
            <a:endParaRPr lang="en-US" sz="1350" dirty="0"/>
          </a:p>
        </p:txBody>
      </p:sp>
      <p:sp>
        <p:nvSpPr>
          <p:cNvPr id="9" name="5-Point Star 8"/>
          <p:cNvSpPr/>
          <p:nvPr/>
        </p:nvSpPr>
        <p:spPr>
          <a:xfrm>
            <a:off x="2687993" y="1051064"/>
            <a:ext cx="63795" cy="7974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268" y="1707357"/>
            <a:ext cx="1886213" cy="407251"/>
          </a:xfrm>
          <a:prstGeom prst="rect">
            <a:avLst/>
          </a:prstGeom>
        </p:spPr>
      </p:pic>
      <p:sp>
        <p:nvSpPr>
          <p:cNvPr id="11" name="5-Point Star 10"/>
          <p:cNvSpPr/>
          <p:nvPr/>
        </p:nvSpPr>
        <p:spPr>
          <a:xfrm>
            <a:off x="6920981" y="1815987"/>
            <a:ext cx="63795" cy="7974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836" y="3607796"/>
            <a:ext cx="6345625" cy="339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65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 and Winter Predation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59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08123"/>
            <a:ext cx="8382000" cy="806451"/>
          </a:xfrm>
        </p:spPr>
        <p:txBody>
          <a:bodyPr/>
          <a:lstStyle/>
          <a:p>
            <a:r>
              <a:rPr lang="en-US" dirty="0"/>
              <a:t>Fall and Winter Predation Monitoring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80459" y="2894354"/>
          <a:ext cx="8110648" cy="3049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480460" y="698328"/>
          <a:ext cx="8110648" cy="2196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10338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154967"/>
              </p:ext>
            </p:extLst>
          </p:nvPr>
        </p:nvGraphicFramePr>
        <p:xfrm>
          <a:off x="138223" y="349077"/>
          <a:ext cx="8835655" cy="5121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35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364406"/>
              </p:ext>
            </p:extLst>
          </p:nvPr>
        </p:nvGraphicFramePr>
        <p:xfrm>
          <a:off x="446568" y="1360967"/>
          <a:ext cx="8091376" cy="4104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7931" y="421224"/>
            <a:ext cx="6648650" cy="604838"/>
          </a:xfrm>
        </p:spPr>
        <p:txBody>
          <a:bodyPr/>
          <a:lstStyle/>
          <a:p>
            <a:r>
              <a:rPr lang="en-US" dirty="0" smtClean="0"/>
              <a:t>Temporal Expansion = Expanded Impacts</a:t>
            </a:r>
            <a:br>
              <a:rPr lang="en-US" dirty="0" smtClean="0"/>
            </a:br>
            <a:r>
              <a:rPr lang="en-US" dirty="0" smtClean="0"/>
              <a:t>2017 SSL Abundance and Predation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435416" y="2751882"/>
            <a:ext cx="1913168" cy="2285306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44949" y="2751882"/>
            <a:ext cx="3211032" cy="2302844"/>
          </a:xfrm>
          <a:prstGeom prst="rect">
            <a:avLst/>
          </a:prstGeom>
          <a:solidFill>
            <a:srgbClr val="539CAD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759870" y="5310118"/>
            <a:ext cx="141840" cy="34289"/>
          </a:xfrm>
          <a:prstGeom prst="rect">
            <a:avLst/>
          </a:prstGeom>
          <a:solidFill>
            <a:srgbClr val="539CAD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rgbClr val="FFFFFF"/>
              </a:solidFill>
            </a:endParaRPr>
          </a:p>
        </p:txBody>
      </p:sp>
      <p:pic>
        <p:nvPicPr>
          <p:cNvPr id="1026" name="Picture 2" descr="Image result for steelhead kelt dra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191" y="2416544"/>
            <a:ext cx="1456493" cy="43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67931" y="2751882"/>
            <a:ext cx="2595995" cy="2302844"/>
          </a:xfrm>
          <a:prstGeom prst="rect">
            <a:avLst/>
          </a:prstGeom>
          <a:solidFill>
            <a:srgbClr val="E5AD97">
              <a:alpha val="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886" y="5530106"/>
            <a:ext cx="1535371" cy="7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6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 animBg="0"/>
        </p:bldSub>
      </p:bldGraphic>
      <p:bldP spid="9" grpId="0" animBg="1"/>
      <p:bldP spid="3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485900" y="137790"/>
            <a:ext cx="61722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0" dirty="0">
                <a:solidFill>
                  <a:srgbClr val="000000"/>
                </a:solidFill>
              </a:rPr>
              <a:t>California Sea Lion </a:t>
            </a:r>
            <a:r>
              <a:rPr lang="en-US" sz="2700" kern="0" dirty="0" smtClean="0">
                <a:solidFill>
                  <a:srgbClr val="000000"/>
                </a:solidFill>
              </a:rPr>
              <a:t>Removal</a:t>
            </a:r>
            <a:endParaRPr lang="en-US" sz="2700" kern="0" dirty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86168" y="1430974"/>
            <a:ext cx="70945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Removal criteria</a:t>
            </a:r>
          </a:p>
          <a:p>
            <a:pPr marL="600075" lvl="1" indent="-257175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sz="1600" kern="0" dirty="0">
                <a:solidFill>
                  <a:srgbClr val="000000"/>
                </a:solidFill>
              </a:rPr>
              <a:t>Observed five days</a:t>
            </a:r>
          </a:p>
          <a:p>
            <a:pPr marL="600075" lvl="1" indent="-257175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sz="1600" kern="0" dirty="0">
                <a:solidFill>
                  <a:srgbClr val="000000"/>
                </a:solidFill>
              </a:rPr>
              <a:t>Observed eating a salmon</a:t>
            </a:r>
          </a:p>
          <a:p>
            <a:pPr marL="600075" lvl="1" indent="-257175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sz="1600" kern="0" dirty="0">
                <a:solidFill>
                  <a:srgbClr val="000000"/>
                </a:solidFill>
              </a:rPr>
              <a:t>Exposed to </a:t>
            </a:r>
            <a:r>
              <a:rPr lang="en-US" sz="1600" kern="0" dirty="0" smtClean="0">
                <a:solidFill>
                  <a:srgbClr val="000000"/>
                </a:solidFill>
              </a:rPr>
              <a:t>hazing</a:t>
            </a:r>
          </a:p>
          <a:p>
            <a:pPr marL="342900" lvl="1" eaLnBrk="0" hangingPunct="0">
              <a:spcBef>
                <a:spcPct val="20000"/>
              </a:spcBef>
              <a:buSzPct val="75000"/>
              <a:defRPr/>
            </a:pPr>
            <a:endParaRPr lang="en-US" sz="1600" kern="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kern="0" dirty="0" smtClean="0">
                <a:solidFill>
                  <a:srgbClr val="000000"/>
                </a:solidFill>
              </a:rPr>
              <a:t>To date:</a:t>
            </a:r>
            <a:endParaRPr lang="en-US" sz="2000" kern="0" dirty="0">
              <a:solidFill>
                <a:srgbClr val="000000"/>
              </a:solidFill>
            </a:endParaRPr>
          </a:p>
          <a:p>
            <a:pPr marL="257175" indent="-257175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800 authorized for removal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marL="257175" indent="-257175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270 Branded CSL</a:t>
            </a:r>
          </a:p>
          <a:p>
            <a:pPr marL="600075" lvl="1" indent="-257175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sz="1600" kern="0" dirty="0">
                <a:solidFill>
                  <a:srgbClr val="000000"/>
                </a:solidFill>
              </a:rPr>
              <a:t>15 sent to zoos/aquariums</a:t>
            </a:r>
          </a:p>
          <a:p>
            <a:pPr marL="600075" lvl="1" indent="-257175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sz="1600" kern="0" dirty="0">
                <a:solidFill>
                  <a:srgbClr val="000000"/>
                </a:solidFill>
              </a:rPr>
              <a:t>185 </a:t>
            </a:r>
            <a:r>
              <a:rPr lang="en-US" sz="1600" kern="0" dirty="0" smtClean="0">
                <a:solidFill>
                  <a:srgbClr val="000000"/>
                </a:solidFill>
              </a:rPr>
              <a:t>euthanized</a:t>
            </a:r>
          </a:p>
          <a:p>
            <a:pPr marL="600075" lvl="1" indent="-257175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sz="1600" kern="0" dirty="0" smtClean="0">
                <a:solidFill>
                  <a:srgbClr val="000000"/>
                </a:solidFill>
              </a:rPr>
              <a:t>186 including U-605 (Captured in the Willamette, euthanized at BON.) </a:t>
            </a:r>
            <a:endParaRPr lang="en-US" sz="1600" kern="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217" y="1430974"/>
            <a:ext cx="3763002" cy="282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1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2018: Sea Lion Monitoring Effort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4030" y="1243134"/>
            <a:ext cx="3493477" cy="4981819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FFU:</a:t>
            </a:r>
          </a:p>
          <a:p>
            <a:r>
              <a:rPr lang="en-US" dirty="0" smtClean="0"/>
              <a:t>Lindsay Magill</a:t>
            </a:r>
          </a:p>
          <a:p>
            <a:r>
              <a:rPr lang="en-US" dirty="0" smtClean="0"/>
              <a:t>Brett Carrothers</a:t>
            </a:r>
          </a:p>
          <a:p>
            <a:r>
              <a:rPr lang="en-US" dirty="0" smtClean="0"/>
              <a:t>Kat Coy</a:t>
            </a:r>
          </a:p>
          <a:p>
            <a:r>
              <a:rPr lang="en-US" dirty="0" smtClean="0"/>
              <a:t>Kristen Bayley</a:t>
            </a:r>
          </a:p>
          <a:p>
            <a:r>
              <a:rPr lang="en-US" dirty="0" smtClean="0"/>
              <a:t>Tim Rivers</a:t>
            </a:r>
          </a:p>
          <a:p>
            <a:r>
              <a:rPr lang="en-US" dirty="0" smtClean="0"/>
              <a:t>Bjorn Van der Leeuw</a:t>
            </a:r>
          </a:p>
          <a:p>
            <a:r>
              <a:rPr lang="en-US" dirty="0" smtClean="0"/>
              <a:t>Patricia Madson</a:t>
            </a:r>
          </a:p>
          <a:p>
            <a:r>
              <a:rPr lang="en-US" dirty="0" smtClean="0"/>
              <a:t>Karrie Gibbons</a:t>
            </a:r>
          </a:p>
          <a:p>
            <a:r>
              <a:rPr lang="en-US" dirty="0" smtClean="0"/>
              <a:t>Nathan </a:t>
            </a:r>
            <a:r>
              <a:rPr lang="en-US" dirty="0" err="1" smtClean="0"/>
              <a:t>Zorich</a:t>
            </a:r>
            <a:endParaRPr lang="en-US" dirty="0" smtClean="0"/>
          </a:p>
          <a:p>
            <a:r>
              <a:rPr lang="en-US" dirty="0" smtClean="0"/>
              <a:t>Darren Gallion</a:t>
            </a:r>
          </a:p>
          <a:p>
            <a:r>
              <a:rPr lang="en-US" dirty="0" smtClean="0"/>
              <a:t>Robert Wertheimer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89485" y="1243134"/>
            <a:ext cx="22508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ODFW:</a:t>
            </a:r>
          </a:p>
          <a:p>
            <a:r>
              <a:rPr lang="en-US" sz="1400" dirty="0" smtClean="0"/>
              <a:t>Shay Valentine</a:t>
            </a:r>
          </a:p>
          <a:p>
            <a:r>
              <a:rPr lang="en-US" sz="1400" dirty="0" smtClean="0"/>
              <a:t>Mike Brown</a:t>
            </a:r>
          </a:p>
          <a:p>
            <a:r>
              <a:rPr lang="en-US" sz="1400" dirty="0"/>
              <a:t>Bryan Wright</a:t>
            </a:r>
          </a:p>
          <a:p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937739" y="1243134"/>
            <a:ext cx="22508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WDFW:</a:t>
            </a:r>
          </a:p>
          <a:p>
            <a:r>
              <a:rPr lang="en-US" sz="1400" dirty="0" smtClean="0"/>
              <a:t>Elliot Johnson</a:t>
            </a:r>
          </a:p>
          <a:p>
            <a:r>
              <a:rPr lang="en-US" sz="1400" dirty="0" smtClean="0"/>
              <a:t>Willy </a:t>
            </a:r>
            <a:r>
              <a:rPr lang="en-US" sz="1400" dirty="0" err="1" smtClean="0"/>
              <a:t>Crowson</a:t>
            </a:r>
            <a:endParaRPr lang="en-US" sz="1400" dirty="0" smtClean="0"/>
          </a:p>
          <a:p>
            <a:r>
              <a:rPr lang="en-US" sz="1400" dirty="0"/>
              <a:t>Steve </a:t>
            </a:r>
            <a:r>
              <a:rPr lang="en-US" sz="1400" dirty="0" smtClean="0"/>
              <a:t>Jeffries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672" y="2420833"/>
            <a:ext cx="5777805" cy="325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20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SSL Hauling </a:t>
            </a:r>
            <a:r>
              <a:rPr lang="en-US" dirty="0" smtClean="0"/>
              <a:t>O</a:t>
            </a:r>
            <a:r>
              <a:rPr lang="en-US" dirty="0" smtClean="0"/>
              <a:t>ut at B2CC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67" t="15896" r="28331" b="5623"/>
          <a:stretch/>
        </p:blipFill>
        <p:spPr>
          <a:xfrm>
            <a:off x="1862666" y="1081098"/>
            <a:ext cx="5091289" cy="51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53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30" y="-85838"/>
            <a:ext cx="8382000" cy="806451"/>
          </a:xfrm>
        </p:spPr>
        <p:txBody>
          <a:bodyPr/>
          <a:lstStyle/>
          <a:p>
            <a:r>
              <a:rPr lang="en-US" dirty="0" smtClean="0"/>
              <a:t>Pinniped Abundance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947537"/>
              </p:ext>
            </p:extLst>
          </p:nvPr>
        </p:nvGraphicFramePr>
        <p:xfrm>
          <a:off x="782515" y="2706680"/>
          <a:ext cx="7652657" cy="2691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3539855"/>
              </p:ext>
            </p:extLst>
          </p:nvPr>
        </p:nvGraphicFramePr>
        <p:xfrm>
          <a:off x="782515" y="650275"/>
          <a:ext cx="7652657" cy="2056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5220235"/>
                  </p:ext>
                </p:extLst>
              </p:nvPr>
            </p:nvGraphicFramePr>
            <p:xfrm>
              <a:off x="2074007" y="5501088"/>
              <a:ext cx="4749800" cy="68529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187450"/>
                    <a:gridCol w="1187450"/>
                    <a:gridCol w="1187450"/>
                    <a:gridCol w="1187450"/>
                  </a:tblGrid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en-US" sz="110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Jan. – 24 May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sz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effectLst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effectLst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± S.D.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solidFill>
                                <a:schemeClr val="tx1"/>
                              </a:solidFill>
                              <a:effectLst/>
                            </a:rPr>
                            <a:t>Range</a:t>
                          </a:r>
                          <a:endParaRPr lang="en-US" sz="11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smtClean="0">
                                    <a:solidFill>
                                      <a:schemeClr val="tx1"/>
                                    </a:solidFill>
                                    <a:effectLst/>
                                  </a:rPr>
                                  <m:t>𝑛</m:t>
                                </m:r>
                                <m:r>
                                  <a:rPr lang="en-US" sz="1200" smtClean="0">
                                    <a:solidFill>
                                      <a:schemeClr val="tx1"/>
                                    </a:solidFill>
                                    <a:effectLst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sz="11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CSL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2.6 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± </a:t>
                          </a: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3.9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0 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- </a:t>
                          </a: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16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76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SSL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15.34 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± </a:t>
                          </a: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15.7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3 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- </a:t>
                          </a: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66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5220235"/>
                  </p:ext>
                </p:extLst>
              </p:nvPr>
            </p:nvGraphicFramePr>
            <p:xfrm>
              <a:off x="2074007" y="5501088"/>
              <a:ext cx="4749800" cy="68529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187450"/>
                    <a:gridCol w="1187450"/>
                    <a:gridCol w="1187450"/>
                    <a:gridCol w="1187450"/>
                  </a:tblGrid>
                  <a:tr h="1957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en-US" sz="110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Jan. – 24 May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4"/>
                          <a:stretch>
                            <a:fillRect l="-100513" t="-28125" r="-202051" b="-296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solidFill>
                                <a:schemeClr val="tx1"/>
                              </a:solidFill>
                              <a:effectLst/>
                            </a:rPr>
                            <a:t>Range</a:t>
                          </a:r>
                          <a:endParaRPr lang="en-US" sz="11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4"/>
                          <a:stretch>
                            <a:fillRect l="-300513" t="-28125" r="-2051" b="-296875"/>
                          </a:stretch>
                        </a:blipFill>
                      </a:tcPr>
                    </a:tc>
                  </a:tr>
                  <a:tr h="2447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CSL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2.6 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± </a:t>
                          </a: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3.9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0 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- </a:t>
                          </a: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16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76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447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SSL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15.34 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± </a:t>
                          </a: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15.7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3 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- </a:t>
                          </a: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66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65800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Fish Predation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7231357"/>
              </p:ext>
            </p:extLst>
          </p:nvPr>
        </p:nvGraphicFramePr>
        <p:xfrm>
          <a:off x="688312" y="1883228"/>
          <a:ext cx="6714812" cy="26799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7602"/>
                <a:gridCol w="947602"/>
                <a:gridCol w="948311"/>
                <a:gridCol w="948311"/>
                <a:gridCol w="871651"/>
                <a:gridCol w="958248"/>
                <a:gridCol w="1093087"/>
              </a:tblGrid>
              <a:tr h="3349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Species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Chinook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Steelhead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Sturgeon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Lamprey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Other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Unknown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49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99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SSL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99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CSL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99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886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031212" y="4686060"/>
            <a:ext cx="7136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Observed fish consumption by both species of pinniped at Bonneville Dam from </a:t>
            </a:r>
            <a:r>
              <a:rPr lang="en-US" sz="1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 January </a:t>
            </a:r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– 24 May, 2018</a:t>
            </a:r>
            <a:r>
              <a:rPr lang="en-US" sz="1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Observation samples had an average of 25% coverage of all daylight hours. The numbers will be expanded for unobserved hours and adjusted for “unknown” depredation events.</a:t>
            </a:r>
            <a:endParaRPr lang="en-US" sz="1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371200"/>
              </p:ext>
            </p:extLst>
          </p:nvPr>
        </p:nvGraphicFramePr>
        <p:xfrm>
          <a:off x="7403124" y="1883228"/>
          <a:ext cx="948311" cy="26799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8311"/>
              </a:tblGrid>
              <a:tr h="3349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49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99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909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99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263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99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1172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2590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166" y="409026"/>
            <a:ext cx="8382000" cy="806451"/>
          </a:xfrm>
        </p:spPr>
        <p:txBody>
          <a:bodyPr/>
          <a:lstStyle/>
          <a:p>
            <a:r>
              <a:rPr lang="en-US" dirty="0" smtClean="0"/>
              <a:t>Hazing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0E9D3B-CB56-40AE-B0A9-8DA5E1AEFDB7}" type="slidenum">
              <a:rPr lang="en-US" sz="825"/>
              <a:pPr/>
              <a:t>6</a:t>
            </a:fld>
            <a:endParaRPr lang="en-US" sz="825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580" y="1668073"/>
            <a:ext cx="4345902" cy="3754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5" b="30468"/>
          <a:stretch/>
        </p:blipFill>
        <p:spPr>
          <a:xfrm>
            <a:off x="5774757" y="1675362"/>
            <a:ext cx="2190072" cy="8291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997" y="2689488"/>
            <a:ext cx="2568092" cy="17116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5769997" y="4401131"/>
            <a:ext cx="219483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Photo Credit: The Oregonian / Thomas Boyd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8924" y="1575049"/>
            <a:ext cx="5970483" cy="394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2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649866"/>
            <a:ext cx="6858000" cy="17907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 Case Study: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100" i="1" dirty="0" smtClean="0"/>
              <a:t>Do the current </a:t>
            </a:r>
            <a:r>
              <a:rPr lang="en-US" sz="3100" i="1" dirty="0"/>
              <a:t>hazing efforts </a:t>
            </a:r>
            <a:r>
              <a:rPr lang="en-US" sz="3100" i="1" dirty="0" smtClean="0"/>
              <a:t>by USDA change the behavior of recurring SSLs at Bonneville Dam? </a:t>
            </a:r>
            <a:br>
              <a:rPr lang="en-US" sz="3100" i="1" dirty="0" smtClean="0"/>
            </a:br>
            <a:endParaRPr lang="en-US" sz="36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991" y="2804746"/>
            <a:ext cx="7965831" cy="1752600"/>
          </a:xfrm>
        </p:spPr>
        <p:txBody>
          <a:bodyPr>
            <a:noAutofit/>
          </a:bodyPr>
          <a:lstStyle/>
          <a:p>
            <a:r>
              <a:rPr lang="en-US" sz="1500" dirty="0"/>
              <a:t>Does </a:t>
            </a:r>
            <a:r>
              <a:rPr lang="en-US" sz="1500" dirty="0" smtClean="0"/>
              <a:t>it:         change </a:t>
            </a:r>
            <a:r>
              <a:rPr lang="en-US" sz="1500" dirty="0"/>
              <a:t>the frequency of </a:t>
            </a:r>
            <a:r>
              <a:rPr lang="en-US" sz="1500" dirty="0" smtClean="0"/>
              <a:t>foraging?</a:t>
            </a:r>
          </a:p>
          <a:p>
            <a:r>
              <a:rPr lang="en-US" sz="1500" dirty="0" smtClean="0"/>
              <a:t>		change </a:t>
            </a:r>
            <a:r>
              <a:rPr lang="en-US" sz="1500" dirty="0"/>
              <a:t>the zone where the animals </a:t>
            </a:r>
            <a:r>
              <a:rPr lang="en-US" sz="1500" dirty="0" smtClean="0"/>
              <a:t>occur?</a:t>
            </a:r>
          </a:p>
          <a:p>
            <a:r>
              <a:rPr lang="en-US" sz="1500" dirty="0" smtClean="0"/>
              <a:t>               	                                  change </a:t>
            </a:r>
            <a:r>
              <a:rPr lang="en-US" sz="1500" dirty="0"/>
              <a:t>the level of vigilance each </a:t>
            </a:r>
            <a:r>
              <a:rPr lang="en-US" sz="1500" dirty="0" smtClean="0"/>
              <a:t>animal expresses?</a:t>
            </a:r>
          </a:p>
          <a:p>
            <a:endParaRPr lang="en-US" sz="1500" dirty="0"/>
          </a:p>
          <a:p>
            <a:r>
              <a:rPr lang="en-US" sz="1500" dirty="0" smtClean="0"/>
              <a:t>&amp;</a:t>
            </a:r>
          </a:p>
          <a:p>
            <a:endParaRPr lang="en-US" sz="1500" dirty="0"/>
          </a:p>
          <a:p>
            <a:r>
              <a:rPr lang="en-US" sz="1500" dirty="0"/>
              <a:t>How do these change with more exposure to hazing and more fish at the </a:t>
            </a:r>
            <a:r>
              <a:rPr lang="en-US" sz="1500" dirty="0" smtClean="0"/>
              <a:t>dam </a:t>
            </a:r>
          </a:p>
          <a:p>
            <a:r>
              <a:rPr lang="en-US" sz="1500" dirty="0" smtClean="0"/>
              <a:t>(i.e. through out the season)?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842882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120" y="116177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smtClean="0"/>
              <a:t>Methodological Approach</a:t>
            </a:r>
            <a:endParaRPr lang="en-US" sz="4500" dirty="0"/>
          </a:p>
        </p:txBody>
      </p:sp>
      <p:pic>
        <p:nvPicPr>
          <p:cNvPr id="5" name="Picture 19" descr="C:\Documents and Settings\g2odswn9\Local Settings\Temporary Internet Files\Content.Word\New Picture (6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710" y="1237197"/>
            <a:ext cx="5981019" cy="409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728574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i="1" dirty="0"/>
              <a:t>SSL Chinook </a:t>
            </a:r>
            <a:r>
              <a:rPr lang="en-US" sz="1200" i="1" dirty="0"/>
              <a:t>Catch by </a:t>
            </a:r>
            <a:r>
              <a:rPr lang="en-US" sz="1200" i="1" dirty="0"/>
              <a:t>Location circa 2010</a:t>
            </a:r>
            <a:endParaRPr lang="en-US" sz="1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63893" y="2638222"/>
            <a:ext cx="144158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Behavior</a:t>
            </a:r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r>
              <a:rPr lang="en-US" sz="1350" dirty="0"/>
              <a:t>Zone</a:t>
            </a:r>
          </a:p>
          <a:p>
            <a:endParaRPr lang="en-US" sz="1350" dirty="0"/>
          </a:p>
          <a:p>
            <a:endParaRPr lang="en-US" sz="1350" dirty="0"/>
          </a:p>
          <a:p>
            <a:r>
              <a:rPr lang="en-US" sz="1350" dirty="0"/>
              <a:t>Vigilance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366266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1450" y="-120837"/>
            <a:ext cx="8972550" cy="51435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BEHAVIOR</a:t>
            </a:r>
            <a:endParaRPr lang="en-US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660" y="393514"/>
            <a:ext cx="6274374" cy="31937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577" y="1707786"/>
            <a:ext cx="19849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March 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342188" y="4853910"/>
            <a:ext cx="19849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April </a:t>
            </a:r>
            <a:endParaRPr lang="en-US" sz="1350" dirty="0"/>
          </a:p>
        </p:txBody>
      </p:sp>
      <p:sp>
        <p:nvSpPr>
          <p:cNvPr id="8" name="5-Point Star 7"/>
          <p:cNvSpPr/>
          <p:nvPr/>
        </p:nvSpPr>
        <p:spPr>
          <a:xfrm>
            <a:off x="2845617" y="771383"/>
            <a:ext cx="63795" cy="7974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884" y="1589306"/>
            <a:ext cx="1886213" cy="407251"/>
          </a:xfrm>
          <a:prstGeom prst="rect">
            <a:avLst/>
          </a:prstGeom>
        </p:spPr>
      </p:pic>
      <p:sp>
        <p:nvSpPr>
          <p:cNvPr id="11" name="5-Point Star 10"/>
          <p:cNvSpPr/>
          <p:nvPr/>
        </p:nvSpPr>
        <p:spPr>
          <a:xfrm>
            <a:off x="6711598" y="1713188"/>
            <a:ext cx="63795" cy="7974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660" y="3454492"/>
            <a:ext cx="6274373" cy="333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0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Master_Slide_Template">
  <a:themeElements>
    <a:clrScheme name="PPT_Master_Slide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T_Master_Slide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T_Master_Slid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Slide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Slide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Slide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Slide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Slide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Slide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Slide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Slide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Slide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Slide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Slide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1501</TotalTime>
  <Words>367</Words>
  <Application>Microsoft Office PowerPoint</Application>
  <PresentationFormat>On-screen Show (4:3)</PresentationFormat>
  <Paragraphs>147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Wingdings 3</vt:lpstr>
      <vt:lpstr>PPT_Master_Slide_Template</vt:lpstr>
      <vt:lpstr>2_Slide Master</vt:lpstr>
      <vt:lpstr>3_Slide Master</vt:lpstr>
      <vt:lpstr>4_Slide Master</vt:lpstr>
      <vt:lpstr>5_Slide Master</vt:lpstr>
      <vt:lpstr>FPOM PINNIPED TASK GROUP MEETING  SEA LION MONITORING AT BONNEVILLE DAM:  2018 UPDATES </vt:lpstr>
      <vt:lpstr>2018: Sea Lion Monitoring Effort</vt:lpstr>
      <vt:lpstr>SSL Hauling Out at B2CC</vt:lpstr>
      <vt:lpstr>Pinniped Abundance</vt:lpstr>
      <vt:lpstr>Fish Predation</vt:lpstr>
      <vt:lpstr>Hazing</vt:lpstr>
      <vt:lpstr>A Case Study:  Do the current hazing efforts by USDA change the behavior of recurring SSLs at Bonneville Dam?  </vt:lpstr>
      <vt:lpstr>PowerPoint Presentation</vt:lpstr>
      <vt:lpstr>BEHAVIOR</vt:lpstr>
      <vt:lpstr>ZONE</vt:lpstr>
      <vt:lpstr>VIGILANCE</vt:lpstr>
      <vt:lpstr>Fall and Winter Predation Monitoring</vt:lpstr>
      <vt:lpstr>Fall and Winter Predation Monitoring</vt:lpstr>
      <vt:lpstr>PowerPoint Presentation</vt:lpstr>
      <vt:lpstr>Temporal Expansion = Expanded Impacts 2017 SSL Abundance and Predation  </vt:lpstr>
      <vt:lpstr>PowerPoint Presentation</vt:lpstr>
    </vt:vector>
  </TitlesOfParts>
  <Company>United States Army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FPOM PINNIPED TASK GROUP MEETING  15 YEARS OF SEA LION MONITORING AT BONNEVILLE DAM</dc:title>
  <dc:creator>Tidwell, Kyle S CIV (US)</dc:creator>
  <cp:lastModifiedBy>Tidwell, Kyle S CIV (US)</cp:lastModifiedBy>
  <cp:revision>24</cp:revision>
  <dcterms:created xsi:type="dcterms:W3CDTF">2018-03-07T16:09:48Z</dcterms:created>
  <dcterms:modified xsi:type="dcterms:W3CDTF">2018-05-24T18:41:41Z</dcterms:modified>
</cp:coreProperties>
</file>